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588" r:id="rId2"/>
    <p:sldId id="409" r:id="rId3"/>
    <p:sldId id="345" r:id="rId4"/>
    <p:sldId id="445" r:id="rId5"/>
    <p:sldId id="483" r:id="rId6"/>
    <p:sldId id="560" r:id="rId7"/>
    <p:sldId id="502" r:id="rId8"/>
    <p:sldId id="584" r:id="rId9"/>
    <p:sldId id="508" r:id="rId10"/>
    <p:sldId id="509" r:id="rId11"/>
    <p:sldId id="511" r:id="rId12"/>
    <p:sldId id="585" r:id="rId13"/>
    <p:sldId id="475" r:id="rId14"/>
    <p:sldId id="525" r:id="rId15"/>
    <p:sldId id="526" r:id="rId16"/>
    <p:sldId id="532" r:id="rId17"/>
    <p:sldId id="528" r:id="rId18"/>
    <p:sldId id="530" r:id="rId19"/>
    <p:sldId id="536" r:id="rId20"/>
    <p:sldId id="541" r:id="rId21"/>
    <p:sldId id="535" r:id="rId22"/>
    <p:sldId id="542" r:id="rId23"/>
    <p:sldId id="538" r:id="rId24"/>
    <p:sldId id="539" r:id="rId25"/>
    <p:sldId id="537" r:id="rId26"/>
    <p:sldId id="527" r:id="rId27"/>
    <p:sldId id="533" r:id="rId28"/>
    <p:sldId id="529" r:id="rId29"/>
    <p:sldId id="464" r:id="rId30"/>
    <p:sldId id="555" r:id="rId31"/>
    <p:sldId id="466" r:id="rId32"/>
    <p:sldId id="587" r:id="rId33"/>
    <p:sldId id="467" r:id="rId34"/>
    <p:sldId id="545" r:id="rId35"/>
    <p:sldId id="468" r:id="rId36"/>
    <p:sldId id="479" r:id="rId37"/>
    <p:sldId id="469" r:id="rId38"/>
    <p:sldId id="546" r:id="rId39"/>
    <p:sldId id="572" r:id="rId40"/>
    <p:sldId id="573" r:id="rId41"/>
    <p:sldId id="574" r:id="rId42"/>
    <p:sldId id="575" r:id="rId43"/>
    <p:sldId id="576" r:id="rId44"/>
    <p:sldId id="577" r:id="rId45"/>
    <p:sldId id="578" r:id="rId46"/>
    <p:sldId id="579" r:id="rId47"/>
    <p:sldId id="34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175"/>
    <a:srgbClr val="009900"/>
    <a:srgbClr val="00CC00"/>
    <a:srgbClr val="33CC33"/>
    <a:srgbClr val="7096E0"/>
    <a:srgbClr val="BEE8E6"/>
    <a:srgbClr val="ABEBE9"/>
    <a:srgbClr val="DAF0F6"/>
    <a:srgbClr val="0088B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2270" autoAdjust="0"/>
  </p:normalViewPr>
  <p:slideViewPr>
    <p:cSldViewPr>
      <p:cViewPr varScale="1">
        <p:scale>
          <a:sx n="56" d="100"/>
          <a:sy n="56" d="100"/>
        </p:scale>
        <p:origin x="78" y="1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AEF-13F1-4F8C-9B5E-D186DA1E490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6B082-286A-4E7D-98EB-DE46C571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1338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61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61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8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5" Type="http://schemas.openxmlformats.org/officeDocument/2006/relationships/image" Target="../media/image33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26" Type="http://schemas.openxmlformats.org/officeDocument/2006/relationships/image" Target="../media/image75.jpeg"/><Relationship Id="rId3" Type="http://schemas.openxmlformats.org/officeDocument/2006/relationships/image" Target="../media/image57.jpeg"/><Relationship Id="rId21" Type="http://schemas.openxmlformats.org/officeDocument/2006/relationships/image" Target="../media/image71.png"/><Relationship Id="rId7" Type="http://schemas.openxmlformats.org/officeDocument/2006/relationships/image" Target="../media/image60.png"/><Relationship Id="rId12" Type="http://schemas.openxmlformats.org/officeDocument/2006/relationships/image" Target="../media/image64.jpeg"/><Relationship Id="rId17" Type="http://schemas.openxmlformats.org/officeDocument/2006/relationships/image" Target="../media/image68.jpeg"/><Relationship Id="rId25" Type="http://schemas.openxmlformats.org/officeDocument/2006/relationships/image" Target="../media/image74.png"/><Relationship Id="rId2" Type="http://schemas.openxmlformats.org/officeDocument/2006/relationships/image" Target="../media/image40.png"/><Relationship Id="rId16" Type="http://schemas.openxmlformats.org/officeDocument/2006/relationships/image" Target="../media/image67.jpe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4.wdp"/><Relationship Id="rId24" Type="http://schemas.openxmlformats.org/officeDocument/2006/relationships/image" Target="../media/image73.jpeg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openxmlformats.org/officeDocument/2006/relationships/image" Target="../media/image72.jpeg"/><Relationship Id="rId28" Type="http://schemas.microsoft.com/office/2007/relationships/hdphoto" Target="../media/hdphoto8.wdp"/><Relationship Id="rId10" Type="http://schemas.openxmlformats.org/officeDocument/2006/relationships/image" Target="../media/image63.png"/><Relationship Id="rId19" Type="http://schemas.microsoft.com/office/2007/relationships/hdphoto" Target="../media/hdphoto6.wdp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Relationship Id="rId22" Type="http://schemas.microsoft.com/office/2007/relationships/hdphoto" Target="../media/hdphoto7.wdp"/><Relationship Id="rId27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86.png"/><Relationship Id="rId26" Type="http://schemas.openxmlformats.org/officeDocument/2006/relationships/image" Target="../media/image92.png"/><Relationship Id="rId39" Type="http://schemas.openxmlformats.org/officeDocument/2006/relationships/image" Target="../media/image99.png"/><Relationship Id="rId21" Type="http://schemas.openxmlformats.org/officeDocument/2006/relationships/image" Target="../media/image88.jpeg"/><Relationship Id="rId34" Type="http://schemas.microsoft.com/office/2007/relationships/hdphoto" Target="../media/hdphoto15.wdp"/><Relationship Id="rId42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77.jpeg"/><Relationship Id="rId16" Type="http://schemas.microsoft.com/office/2007/relationships/hdphoto" Target="../media/hdphoto11.wdp"/><Relationship Id="rId20" Type="http://schemas.openxmlformats.org/officeDocument/2006/relationships/image" Target="../media/image87.jpeg"/><Relationship Id="rId29" Type="http://schemas.microsoft.com/office/2007/relationships/hdphoto" Target="../media/hdphoto6.wdp"/><Relationship Id="rId41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24" Type="http://schemas.microsoft.com/office/2007/relationships/hdphoto" Target="../media/hdphoto13.wdp"/><Relationship Id="rId32" Type="http://schemas.openxmlformats.org/officeDocument/2006/relationships/image" Target="../media/image94.jpeg"/><Relationship Id="rId37" Type="http://schemas.microsoft.com/office/2007/relationships/hdphoto" Target="../media/hdphoto16.wdp"/><Relationship Id="rId40" Type="http://schemas.microsoft.com/office/2007/relationships/hdphoto" Target="../media/hdphoto17.wdp"/><Relationship Id="rId5" Type="http://schemas.openxmlformats.org/officeDocument/2006/relationships/image" Target="../media/image59.png"/><Relationship Id="rId15" Type="http://schemas.openxmlformats.org/officeDocument/2006/relationships/image" Target="../media/image84.png"/><Relationship Id="rId23" Type="http://schemas.openxmlformats.org/officeDocument/2006/relationships/image" Target="../media/image90.png"/><Relationship Id="rId28" Type="http://schemas.openxmlformats.org/officeDocument/2006/relationships/image" Target="../media/image69.png"/><Relationship Id="rId36" Type="http://schemas.openxmlformats.org/officeDocument/2006/relationships/image" Target="../media/image97.png"/><Relationship Id="rId10" Type="http://schemas.microsoft.com/office/2007/relationships/hdphoto" Target="../media/hdphoto7.wdp"/><Relationship Id="rId19" Type="http://schemas.microsoft.com/office/2007/relationships/hdphoto" Target="../media/hdphoto12.wdp"/><Relationship Id="rId31" Type="http://schemas.microsoft.com/office/2007/relationships/hdphoto" Target="../media/hdphoto4.wdp"/><Relationship Id="rId4" Type="http://schemas.microsoft.com/office/2007/relationships/hdphoto" Target="../media/hdphoto9.wdp"/><Relationship Id="rId9" Type="http://schemas.openxmlformats.org/officeDocument/2006/relationships/image" Target="../media/image80.png"/><Relationship Id="rId14" Type="http://schemas.openxmlformats.org/officeDocument/2006/relationships/image" Target="../media/image83.jpeg"/><Relationship Id="rId22" Type="http://schemas.openxmlformats.org/officeDocument/2006/relationships/image" Target="../media/image89.jpeg"/><Relationship Id="rId27" Type="http://schemas.microsoft.com/office/2007/relationships/hdphoto" Target="../media/hdphoto14.wdp"/><Relationship Id="rId30" Type="http://schemas.openxmlformats.org/officeDocument/2006/relationships/image" Target="../media/image93.png"/><Relationship Id="rId35" Type="http://schemas.openxmlformats.org/officeDocument/2006/relationships/image" Target="../media/image96.png"/><Relationship Id="rId8" Type="http://schemas.openxmlformats.org/officeDocument/2006/relationships/image" Target="../media/image70.png"/><Relationship Id="rId3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85.png"/><Relationship Id="rId25" Type="http://schemas.openxmlformats.org/officeDocument/2006/relationships/image" Target="../media/image91.png"/><Relationship Id="rId33" Type="http://schemas.openxmlformats.org/officeDocument/2006/relationships/image" Target="../media/image95.png"/><Relationship Id="rId38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101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10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18" Type="http://schemas.openxmlformats.org/officeDocument/2006/relationships/image" Target="../media/image116.jpeg"/><Relationship Id="rId3" Type="http://schemas.openxmlformats.org/officeDocument/2006/relationships/image" Target="../media/image106.png"/><Relationship Id="rId21" Type="http://schemas.openxmlformats.org/officeDocument/2006/relationships/image" Target="../media/image119.png"/><Relationship Id="rId7" Type="http://schemas.openxmlformats.org/officeDocument/2006/relationships/image" Target="../media/image108.jpeg"/><Relationship Id="rId12" Type="http://schemas.openxmlformats.org/officeDocument/2006/relationships/image" Target="../media/image111.jpeg"/><Relationship Id="rId17" Type="http://schemas.openxmlformats.org/officeDocument/2006/relationships/image" Target="../media/image115.png"/><Relationship Id="rId2" Type="http://schemas.openxmlformats.org/officeDocument/2006/relationships/image" Target="../media/image105.jpeg"/><Relationship Id="rId16" Type="http://schemas.openxmlformats.org/officeDocument/2006/relationships/image" Target="../media/image114.jpe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0.jpeg"/><Relationship Id="rId5" Type="http://schemas.openxmlformats.org/officeDocument/2006/relationships/image" Target="../media/image61.jpg"/><Relationship Id="rId15" Type="http://schemas.openxmlformats.org/officeDocument/2006/relationships/image" Target="../media/image113.png"/><Relationship Id="rId10" Type="http://schemas.microsoft.com/office/2007/relationships/hdphoto" Target="../media/hdphoto5.wdp"/><Relationship Id="rId19" Type="http://schemas.openxmlformats.org/officeDocument/2006/relationships/image" Target="../media/image11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microsoft.com/office/2007/relationships/hdphoto" Target="../media/hdphoto18.wdp"/><Relationship Id="rId22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7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 descr="Afbeelding met symbool, Graphics, logo, zwart-wit&#10;&#10;Automatisch gegenereerde beschrijving">
            <a:extLst>
              <a:ext uri="{FF2B5EF4-FFF2-40B4-BE49-F238E27FC236}">
                <a16:creationId xmlns:a16="http://schemas.microsoft.com/office/drawing/2014/main" id="{1401331A-61F9-A90A-45BF-05E0F8751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" y="2757514"/>
            <a:ext cx="969198" cy="975767"/>
          </a:xfrm>
          <a:prstGeom prst="rect">
            <a:avLst/>
          </a:prstGeom>
        </p:spPr>
      </p:pic>
      <p:pic>
        <p:nvPicPr>
          <p:cNvPr id="3" name="Afbeelding 2" descr="Afbeelding met clipart, schets, silhouet, illustratie&#10;&#10;Automatisch gegenereerde beschrijving">
            <a:extLst>
              <a:ext uri="{FF2B5EF4-FFF2-40B4-BE49-F238E27FC236}">
                <a16:creationId xmlns:a16="http://schemas.microsoft.com/office/drawing/2014/main" id="{67CA472F-4156-909B-5994-BF7398C9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t="6959" r="8250" b="7967"/>
          <a:stretch/>
        </p:blipFill>
        <p:spPr>
          <a:xfrm>
            <a:off x="1812402" y="1566748"/>
            <a:ext cx="706222" cy="747986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6DBA51A5-14F8-38AF-6796-2E70FD879BE8}"/>
              </a:ext>
            </a:extLst>
          </p:cNvPr>
          <p:cNvGrpSpPr/>
          <p:nvPr/>
        </p:nvGrpSpPr>
        <p:grpSpPr>
          <a:xfrm>
            <a:off x="1201243" y="2557836"/>
            <a:ext cx="6768753" cy="3646800"/>
            <a:chOff x="1691680" y="2204864"/>
            <a:chExt cx="6768753" cy="3646800"/>
          </a:xfrm>
        </p:grpSpPr>
        <p:pic>
          <p:nvPicPr>
            <p:cNvPr id="5" name="Afbeelding 4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9A78C8D6-F4A9-F310-8019-167CB24EF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6"/>
            <a:stretch/>
          </p:blipFill>
          <p:spPr>
            <a:xfrm>
              <a:off x="4566261" y="2204864"/>
              <a:ext cx="3894172" cy="3645024"/>
            </a:xfrm>
            <a:prstGeom prst="rect">
              <a:avLst/>
            </a:prstGeom>
          </p:spPr>
        </p:pic>
        <p:pic>
          <p:nvPicPr>
            <p:cNvPr id="7" name="Afbeelding 6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19878321-283A-A250-4277-950E0298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1680" y="2204864"/>
              <a:ext cx="3979073" cy="3646800"/>
            </a:xfrm>
            <a:prstGeom prst="rect">
              <a:avLst/>
            </a:prstGeom>
          </p:spPr>
        </p:pic>
      </p:grp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83495AD3-CB5C-2ED0-9FB7-E84FA0323D1E}"/>
              </a:ext>
            </a:extLst>
          </p:cNvPr>
          <p:cNvSpPr/>
          <p:nvPr/>
        </p:nvSpPr>
        <p:spPr>
          <a:xfrm flipH="1">
            <a:off x="3779567" y="2271906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5C39FA90-1DA9-46EC-68C3-F46023E5C889}"/>
              </a:ext>
            </a:extLst>
          </p:cNvPr>
          <p:cNvSpPr/>
          <p:nvPr/>
        </p:nvSpPr>
        <p:spPr>
          <a:xfrm>
            <a:off x="2151894" y="2234762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1DD0A91-C157-519B-0BB7-A55B097E251C}"/>
              </a:ext>
            </a:extLst>
          </p:cNvPr>
          <p:cNvSpPr/>
          <p:nvPr/>
        </p:nvSpPr>
        <p:spPr>
          <a:xfrm>
            <a:off x="3368838" y="2193825"/>
            <a:ext cx="410729" cy="108950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F2ED1EFB-3DE0-E863-689D-CA2B58DB649F}"/>
              </a:ext>
            </a:extLst>
          </p:cNvPr>
          <p:cNvSpPr/>
          <p:nvPr/>
        </p:nvSpPr>
        <p:spPr>
          <a:xfrm>
            <a:off x="1182951" y="2358340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90985F39-AA18-7CB7-7215-3A3189C941A6}"/>
              </a:ext>
            </a:extLst>
          </p:cNvPr>
          <p:cNvSpPr/>
          <p:nvPr/>
        </p:nvSpPr>
        <p:spPr>
          <a:xfrm flipH="1">
            <a:off x="4558315" y="2239280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708D5913-0A9D-180D-AB49-8F7AAD429466}"/>
              </a:ext>
            </a:extLst>
          </p:cNvPr>
          <p:cNvSpPr/>
          <p:nvPr/>
        </p:nvSpPr>
        <p:spPr>
          <a:xfrm flipH="1">
            <a:off x="5512537" y="2116249"/>
            <a:ext cx="888322" cy="598572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61A5893-C301-9529-24DB-6E56B1593C24}"/>
              </a:ext>
            </a:extLst>
          </p:cNvPr>
          <p:cNvSpPr/>
          <p:nvPr/>
        </p:nvSpPr>
        <p:spPr>
          <a:xfrm flipH="1">
            <a:off x="6549635" y="2216839"/>
            <a:ext cx="739546" cy="54067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3E6A300A-C899-7363-4F7E-D99831117BC7}"/>
              </a:ext>
            </a:extLst>
          </p:cNvPr>
          <p:cNvSpPr/>
          <p:nvPr/>
        </p:nvSpPr>
        <p:spPr>
          <a:xfrm flipH="1">
            <a:off x="7515843" y="2682195"/>
            <a:ext cx="539054" cy="7532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1D1C08FB-DE07-9692-4428-053CC448FA73}"/>
              </a:ext>
            </a:extLst>
          </p:cNvPr>
          <p:cNvSpPr/>
          <p:nvPr/>
        </p:nvSpPr>
        <p:spPr>
          <a:xfrm flipH="1" flipV="1">
            <a:off x="7199272" y="3380124"/>
            <a:ext cx="936104" cy="54750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CF6B000F-27D2-850F-D4AE-36B5295DF186}"/>
              </a:ext>
            </a:extLst>
          </p:cNvPr>
          <p:cNvSpPr/>
          <p:nvPr/>
        </p:nvSpPr>
        <p:spPr>
          <a:xfrm flipV="1">
            <a:off x="1025914" y="3380124"/>
            <a:ext cx="1030954" cy="113128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Vrije vorm: vorm 36">
            <a:extLst>
              <a:ext uri="{FF2B5EF4-FFF2-40B4-BE49-F238E27FC236}">
                <a16:creationId xmlns:a16="http://schemas.microsoft.com/office/drawing/2014/main" id="{AE31A667-4D0C-93F2-7EEF-60F09B784346}"/>
              </a:ext>
            </a:extLst>
          </p:cNvPr>
          <p:cNvSpPr/>
          <p:nvPr/>
        </p:nvSpPr>
        <p:spPr>
          <a:xfrm flipV="1">
            <a:off x="1174004" y="3916632"/>
            <a:ext cx="1788135" cy="34025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7860E642-2E01-D937-0133-071673890944}"/>
              </a:ext>
            </a:extLst>
          </p:cNvPr>
          <p:cNvSpPr/>
          <p:nvPr/>
        </p:nvSpPr>
        <p:spPr>
          <a:xfrm flipH="1" flipV="1">
            <a:off x="6477519" y="3949656"/>
            <a:ext cx="1495787" cy="1262774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nacht, zwart, duisternis, zwart-wit&#10;&#10;Automatisch gegenereerde beschrijving">
            <a:extLst>
              <a:ext uri="{FF2B5EF4-FFF2-40B4-BE49-F238E27FC236}">
                <a16:creationId xmlns:a16="http://schemas.microsoft.com/office/drawing/2014/main" id="{C5766498-6798-2AE4-ECD3-43D7D7446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28305" r="19176" b="19550"/>
          <a:stretch/>
        </p:blipFill>
        <p:spPr>
          <a:xfrm>
            <a:off x="668085" y="1733486"/>
            <a:ext cx="673831" cy="581248"/>
          </a:xfrm>
          <a:prstGeom prst="rect">
            <a:avLst/>
          </a:prstGeom>
        </p:spPr>
      </p:pic>
      <p:pic>
        <p:nvPicPr>
          <p:cNvPr id="4" name="Afbeelding 3" descr="Afbeelding met schermopname, silhouet, zwart-wit&#10;&#10;Automatisch gegenereerde beschrijving">
            <a:extLst>
              <a:ext uri="{FF2B5EF4-FFF2-40B4-BE49-F238E27FC236}">
                <a16:creationId xmlns:a16="http://schemas.microsoft.com/office/drawing/2014/main" id="{ABE0D153-02EB-46B2-2C2E-7BA4CE945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31" y="1189992"/>
            <a:ext cx="1159723" cy="971968"/>
          </a:xfrm>
          <a:prstGeom prst="rect">
            <a:avLst/>
          </a:prstGeom>
        </p:spPr>
      </p:pic>
      <p:pic>
        <p:nvPicPr>
          <p:cNvPr id="19" name="Afbeelding 18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4BFA0686-1171-F498-2353-9C5A11B67B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32" y="1285208"/>
            <a:ext cx="789147" cy="885711"/>
          </a:xfrm>
          <a:prstGeom prst="rect">
            <a:avLst/>
          </a:prstGeom>
        </p:spPr>
      </p:pic>
      <p:pic>
        <p:nvPicPr>
          <p:cNvPr id="21" name="Afbeelding 20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9EDFADF7-E843-EB2E-3928-7AA3AEBED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33" y="1290022"/>
            <a:ext cx="1016879" cy="901960"/>
          </a:xfrm>
          <a:prstGeom prst="rect">
            <a:avLst/>
          </a:prstGeom>
        </p:spPr>
      </p:pic>
      <p:pic>
        <p:nvPicPr>
          <p:cNvPr id="34" name="Afbeelding 33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AA2D6210-7962-0162-B2CE-D30116B29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3561" r="16636" b="32096"/>
          <a:stretch/>
        </p:blipFill>
        <p:spPr>
          <a:xfrm>
            <a:off x="6163419" y="1207593"/>
            <a:ext cx="682230" cy="864736"/>
          </a:xfrm>
          <a:prstGeom prst="rect">
            <a:avLst/>
          </a:prstGeom>
        </p:spPr>
      </p:pic>
      <p:pic>
        <p:nvPicPr>
          <p:cNvPr id="39" name="Afbeelding 38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347BC46D-EE71-E7BD-619E-8B1FA976AC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25" y="1189992"/>
            <a:ext cx="1148552" cy="967243"/>
          </a:xfrm>
          <a:prstGeom prst="rect">
            <a:avLst/>
          </a:prstGeom>
        </p:spPr>
      </p:pic>
      <p:pic>
        <p:nvPicPr>
          <p:cNvPr id="40" name="Afbeelding 39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3F1337EB-B315-CF24-4316-4FB5C17791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92" y="2327014"/>
            <a:ext cx="936104" cy="823125"/>
          </a:xfrm>
          <a:prstGeom prst="rect">
            <a:avLst/>
          </a:prstGeom>
        </p:spPr>
      </p:pic>
      <p:pic>
        <p:nvPicPr>
          <p:cNvPr id="41" name="Afbeelding 40" descr="Afbeelding met kunst, schets, Graphics, ontwerp&#10;&#10;Automatisch gegenereerde beschrijving">
            <a:extLst>
              <a:ext uri="{FF2B5EF4-FFF2-40B4-BE49-F238E27FC236}">
                <a16:creationId xmlns:a16="http://schemas.microsoft.com/office/drawing/2014/main" id="{60B6CAE5-3A1F-6578-B90B-D5C5537C5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9" y="4197530"/>
            <a:ext cx="1038461" cy="1086443"/>
          </a:xfrm>
          <a:prstGeom prst="rect">
            <a:avLst/>
          </a:prstGeom>
          <a:ln w="34290">
            <a:noFill/>
          </a:ln>
        </p:spPr>
      </p:pic>
      <p:pic>
        <p:nvPicPr>
          <p:cNvPr id="43" name="Afbeelding 42" descr="Afbeelding met cirkel, duisternis, nacht, zwart-wit&#10;&#10;Automatisch gegenereerde beschrijving">
            <a:extLst>
              <a:ext uri="{FF2B5EF4-FFF2-40B4-BE49-F238E27FC236}">
                <a16:creationId xmlns:a16="http://schemas.microsoft.com/office/drawing/2014/main" id="{69F2EE1B-00A2-096E-E949-0553D17030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41" y="3916632"/>
            <a:ext cx="956250" cy="940865"/>
          </a:xfrm>
          <a:prstGeom prst="rect">
            <a:avLst/>
          </a:prstGeom>
        </p:spPr>
      </p:pic>
      <p:pic>
        <p:nvPicPr>
          <p:cNvPr id="44" name="Afbeelding 43" descr="Afbeelding met Graphics, symbool, clipart, logo&#10;&#10;Automatisch gegenereerde beschrijving">
            <a:extLst>
              <a:ext uri="{FF2B5EF4-FFF2-40B4-BE49-F238E27FC236}">
                <a16:creationId xmlns:a16="http://schemas.microsoft.com/office/drawing/2014/main" id="{79A17E4B-9168-A3F4-E0E1-657FBC8129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3250" r="13250" b="13250"/>
          <a:stretch/>
        </p:blipFill>
        <p:spPr>
          <a:xfrm>
            <a:off x="7930014" y="5159937"/>
            <a:ext cx="890458" cy="890458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BEF5F79-6A4A-F7DB-0703-5BAB2B64A20C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B70E9E2F-5E3D-D2B6-3558-1EE6420D7336}"/>
              </a:ext>
            </a:extLst>
          </p:cNvPr>
          <p:cNvSpPr txBox="1"/>
          <p:nvPr/>
        </p:nvSpPr>
        <p:spPr>
          <a:xfrm>
            <a:off x="-13685" y="62837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Ministers</a:t>
            </a:r>
          </a:p>
        </p:txBody>
      </p:sp>
    </p:spTree>
    <p:extLst>
      <p:ext uri="{BB962C8B-B14F-4D97-AF65-F5344CB8AC3E}">
        <p14:creationId xmlns:p14="http://schemas.microsoft.com/office/powerpoint/2010/main" val="156479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t Goddelijk Oordeel betreffende: Zitting nemen in het parlement | De Oemma">
            <a:extLst>
              <a:ext uri="{FF2B5EF4-FFF2-40B4-BE49-F238E27FC236}">
                <a16:creationId xmlns:a16="http://schemas.microsoft.com/office/drawing/2014/main" id="{C58504F7-1913-EA17-4F71-DFE61BD71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556" r="-1" b="3231"/>
          <a:stretch/>
        </p:blipFill>
        <p:spPr bwMode="auto">
          <a:xfrm>
            <a:off x="432000" y="1008000"/>
            <a:ext cx="8280000" cy="5400600"/>
          </a:xfrm>
          <a:prstGeom prst="rect">
            <a:avLst/>
          </a:prstGeom>
          <a:solidFill>
            <a:srgbClr val="FFFFFF"/>
          </a:solidFill>
          <a:effectLst/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CCAB3791-518C-D0FE-D0E8-0F82DE8B4011}"/>
              </a:ext>
            </a:extLst>
          </p:cNvPr>
          <p:cNvGrpSpPr/>
          <p:nvPr/>
        </p:nvGrpSpPr>
        <p:grpSpPr>
          <a:xfrm>
            <a:off x="435069" y="1753334"/>
            <a:ext cx="2326279" cy="2246641"/>
            <a:chOff x="22034" y="1653330"/>
            <a:chExt cx="2456761" cy="2246641"/>
          </a:xfrm>
        </p:grpSpPr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C40917D-1ED8-0E6A-81F1-E58EE91752B6}"/>
                </a:ext>
              </a:extLst>
            </p:cNvPr>
            <p:cNvSpPr/>
            <p:nvPr/>
          </p:nvSpPr>
          <p:spPr>
            <a:xfrm>
              <a:off x="22034" y="2258458"/>
              <a:ext cx="2456761" cy="1641513"/>
            </a:xfrm>
            <a:custGeom>
              <a:avLst/>
              <a:gdLst>
                <a:gd name="connsiteX0" fmla="*/ 0 w 2456761"/>
                <a:gd name="connsiteY0" fmla="*/ 1355075 h 1641513"/>
                <a:gd name="connsiteX1" fmla="*/ 0 w 2456761"/>
                <a:gd name="connsiteY1" fmla="*/ 319489 h 1641513"/>
                <a:gd name="connsiteX2" fmla="*/ 1167788 w 2456761"/>
                <a:gd name="connsiteY2" fmla="*/ 0 h 1641513"/>
                <a:gd name="connsiteX3" fmla="*/ 2412694 w 2456761"/>
                <a:gd name="connsiteY3" fmla="*/ 77118 h 1641513"/>
                <a:gd name="connsiteX4" fmla="*/ 2456761 w 2456761"/>
                <a:gd name="connsiteY4" fmla="*/ 440675 h 1641513"/>
                <a:gd name="connsiteX5" fmla="*/ 2280491 w 2456761"/>
                <a:gd name="connsiteY5" fmla="*/ 1057619 h 1641513"/>
                <a:gd name="connsiteX6" fmla="*/ 804231 w 2456761"/>
                <a:gd name="connsiteY6" fmla="*/ 1641513 h 1641513"/>
                <a:gd name="connsiteX7" fmla="*/ 0 w 2456761"/>
                <a:gd name="connsiteY7" fmla="*/ 1355075 h 164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761" h="1641513">
                  <a:moveTo>
                    <a:pt x="0" y="1355075"/>
                  </a:moveTo>
                  <a:lnTo>
                    <a:pt x="0" y="319489"/>
                  </a:lnTo>
                  <a:lnTo>
                    <a:pt x="1167788" y="0"/>
                  </a:lnTo>
                  <a:lnTo>
                    <a:pt x="2412694" y="77118"/>
                  </a:lnTo>
                  <a:lnTo>
                    <a:pt x="2456761" y="440675"/>
                  </a:lnTo>
                  <a:lnTo>
                    <a:pt x="2280491" y="1057619"/>
                  </a:lnTo>
                  <a:lnTo>
                    <a:pt x="804231" y="1641513"/>
                  </a:lnTo>
                  <a:lnTo>
                    <a:pt x="0" y="1355075"/>
                  </a:lnTo>
                  <a:close/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B4104B0-3507-7D0C-9AB1-73334024091B}"/>
                </a:ext>
              </a:extLst>
            </p:cNvPr>
            <p:cNvSpPr txBox="1"/>
            <p:nvPr/>
          </p:nvSpPr>
          <p:spPr>
            <a:xfrm>
              <a:off x="281210" y="1653330"/>
              <a:ext cx="143254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Regering</a:t>
              </a: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8B316E18-4CE2-F94B-B25A-0DA9E1E5CAE5}"/>
              </a:ext>
            </a:extLst>
          </p:cNvPr>
          <p:cNvSpPr txBox="1"/>
          <p:nvPr/>
        </p:nvSpPr>
        <p:spPr>
          <a:xfrm>
            <a:off x="5508104" y="2369344"/>
            <a:ext cx="211468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Leden van de </a:t>
            </a:r>
          </a:p>
          <a:p>
            <a:pPr algn="ctr"/>
            <a:r>
              <a:rPr lang="nl-NL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D63416-EE57-3E46-1F63-DD4079B0FF82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Tweede Kamer</a:t>
            </a:r>
          </a:p>
        </p:txBody>
      </p:sp>
    </p:spTree>
    <p:extLst>
      <p:ext uri="{BB962C8B-B14F-4D97-AF65-F5344CB8AC3E}">
        <p14:creationId xmlns:p14="http://schemas.microsoft.com/office/powerpoint/2010/main" val="5274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ep 75">
            <a:extLst>
              <a:ext uri="{FF2B5EF4-FFF2-40B4-BE49-F238E27FC236}">
                <a16:creationId xmlns:a16="http://schemas.microsoft.com/office/drawing/2014/main" id="{54F54B96-88DF-5B6C-B800-E9DE0FEBF443}"/>
              </a:ext>
            </a:extLst>
          </p:cNvPr>
          <p:cNvGrpSpPr/>
          <p:nvPr/>
        </p:nvGrpSpPr>
        <p:grpSpPr>
          <a:xfrm>
            <a:off x="5469076" y="2468605"/>
            <a:ext cx="2991356" cy="3718559"/>
            <a:chOff x="5469076" y="2468605"/>
            <a:chExt cx="2991356" cy="371855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726993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993530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456958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63642E5C-0675-6EA8-FEA2-9CB240DD1E06}"/>
                </a:ext>
              </a:extLst>
            </p:cNvPr>
            <p:cNvGrpSpPr/>
            <p:nvPr/>
          </p:nvGrpSpPr>
          <p:grpSpPr>
            <a:xfrm>
              <a:off x="5469076" y="2468605"/>
              <a:ext cx="968108" cy="1284446"/>
              <a:chOff x="4956656" y="2543216"/>
              <a:chExt cx="968108" cy="1284446"/>
            </a:xfrm>
          </p:grpSpPr>
          <p:sp>
            <p:nvSpPr>
              <p:cNvPr id="64" name="PIJL-OMLAAG 27">
                <a:extLst>
                  <a:ext uri="{FF2B5EF4-FFF2-40B4-BE49-F238E27FC236}">
                    <a16:creationId xmlns:a16="http://schemas.microsoft.com/office/drawing/2014/main" id="{6204C880-E183-F76D-B8BF-D8C1D3D3BCDC}"/>
                  </a:ext>
                </a:extLst>
              </p:cNvPr>
              <p:cNvSpPr/>
              <p:nvPr/>
            </p:nvSpPr>
            <p:spPr>
              <a:xfrm>
                <a:off x="5246294" y="2770631"/>
                <a:ext cx="678470" cy="1057031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9DC538FF-CA27-04D2-CE81-92F36A7960A2}"/>
                  </a:ext>
                </a:extLst>
              </p:cNvPr>
              <p:cNvSpPr/>
              <p:nvPr/>
            </p:nvSpPr>
            <p:spPr>
              <a:xfrm>
                <a:off x="4956656" y="2543216"/>
                <a:ext cx="799101" cy="288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912886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873519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12712316-BAD3-C6AC-B0FD-2D9283A1C55A}"/>
              </a:ext>
            </a:extLst>
          </p:cNvPr>
          <p:cNvGrpSpPr/>
          <p:nvPr/>
        </p:nvGrpSpPr>
        <p:grpSpPr>
          <a:xfrm>
            <a:off x="3813781" y="3541715"/>
            <a:ext cx="4646651" cy="2581849"/>
            <a:chOff x="3289208" y="3541715"/>
            <a:chExt cx="4646651" cy="2581849"/>
          </a:xfrm>
        </p:grpSpPr>
        <p:sp>
          <p:nvSpPr>
            <p:cNvPr id="28" name="PIJL-OMLAAG 27"/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27" name="Tekstvak 26"/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1012860" y="607554"/>
            <a:ext cx="2567198" cy="2028151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0" y="3733631"/>
            <a:ext cx="3069838" cy="2227118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88C162FC-93DC-F6F7-93C5-413F8D4E7370}"/>
              </a:ext>
            </a:extLst>
          </p:cNvPr>
          <p:cNvGrpSpPr/>
          <p:nvPr/>
        </p:nvGrpSpPr>
        <p:grpSpPr>
          <a:xfrm>
            <a:off x="3871790" y="3619032"/>
            <a:ext cx="1899077" cy="1318180"/>
            <a:chOff x="3347217" y="3619032"/>
            <a:chExt cx="1899077" cy="1318180"/>
          </a:xfrm>
        </p:grpSpPr>
        <p:sp>
          <p:nvSpPr>
            <p:cNvPr id="63" name="PIJL-OMLAAG 27">
              <a:extLst>
                <a:ext uri="{FF2B5EF4-FFF2-40B4-BE49-F238E27FC236}">
                  <a16:creationId xmlns:a16="http://schemas.microsoft.com/office/drawing/2014/main" id="{30F8CC7A-C6E1-5A19-86ED-E7ABC0858D05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2B96FD1-E783-C524-D70C-86526EB23449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25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68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 Typisch Nederlands</a:t>
            </a:r>
          </a:p>
        </p:txBody>
      </p:sp>
    </p:spTree>
    <p:extLst>
      <p:ext uri="{BB962C8B-B14F-4D97-AF65-F5344CB8AC3E}">
        <p14:creationId xmlns:p14="http://schemas.microsoft.com/office/powerpoint/2010/main" val="721602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06264CBB-6972-B405-54AD-7875EB7CCB3B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Typisch Nederlands</a:t>
            </a:r>
          </a:p>
        </p:txBody>
      </p:sp>
      <p:pic>
        <p:nvPicPr>
          <p:cNvPr id="3" name="Afbeelding 2" descr="Afbeelding met buitenshuis, hemel, kleding, gras&#10;&#10;Automatisch gegenereerde beschrijving">
            <a:extLst>
              <a:ext uri="{FF2B5EF4-FFF2-40B4-BE49-F238E27FC236}">
                <a16:creationId xmlns:a16="http://schemas.microsoft.com/office/drawing/2014/main" id="{9AA6CFEA-FB2B-88B6-FF2D-FEFB541D5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72000"/>
            <a:ext cx="8280000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zijn dol op boerenkool</a:t>
            </a:r>
          </a:p>
        </p:txBody>
      </p:sp>
      <p:pic>
        <p:nvPicPr>
          <p:cNvPr id="6" name="Afbeelding 5" descr="Afbeelding met voedsel, ingrediënt, Keukengerei, groente&#10;&#10;Automatisch gegenereerde beschrijving">
            <a:extLst>
              <a:ext uri="{FF2B5EF4-FFF2-40B4-BE49-F238E27FC236}">
                <a16:creationId xmlns:a16="http://schemas.microsoft.com/office/drawing/2014/main" id="{D4DA10CF-115C-1D1C-D2BA-750A7003F82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4043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6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hebben rood haar en sproeten</a:t>
            </a:r>
          </a:p>
        </p:txBody>
      </p:sp>
      <p:pic>
        <p:nvPicPr>
          <p:cNvPr id="6" name="Afbeelding 5" descr="Afbeelding met huid, persoon, wimper, Menselijk gezicht&#10;&#10;Automatisch gegenereerde beschrijving">
            <a:extLst>
              <a:ext uri="{FF2B5EF4-FFF2-40B4-BE49-F238E27FC236}">
                <a16:creationId xmlns:a16="http://schemas.microsoft.com/office/drawing/2014/main" id="{16BEE9EB-98A2-348E-7E23-614A72970B4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7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zitten op zondag in de kerk</a:t>
            </a:r>
          </a:p>
        </p:txBody>
      </p:sp>
      <p:pic>
        <p:nvPicPr>
          <p:cNvPr id="6" name="Afbeelding 5" descr="Afbeelding met kleding, persoon, vrouw, Menselijk gezicht&#10;&#10;Automatisch gegenereerde beschrijving">
            <a:extLst>
              <a:ext uri="{FF2B5EF4-FFF2-40B4-BE49-F238E27FC236}">
                <a16:creationId xmlns:a16="http://schemas.microsoft.com/office/drawing/2014/main" id="{452B2A13-8AB1-FF2F-0219-9B1C0483FFA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21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houden niet van regels</a:t>
            </a:r>
          </a:p>
        </p:txBody>
      </p:sp>
      <p:pic>
        <p:nvPicPr>
          <p:cNvPr id="6" name="Afbeelding 5" descr="Afbeelding met weg, oversteekplaats, buitenshuis, scène&#10;&#10;Automatisch gegenereerde beschrijving">
            <a:extLst>
              <a:ext uri="{FF2B5EF4-FFF2-40B4-BE49-F238E27FC236}">
                <a16:creationId xmlns:a16="http://schemas.microsoft.com/office/drawing/2014/main" id="{D02D81E6-F9CC-09DA-CF34-F8441F9204C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6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blowen</a:t>
            </a:r>
          </a:p>
        </p:txBody>
      </p:sp>
      <p:pic>
        <p:nvPicPr>
          <p:cNvPr id="6" name="Afbeelding 5" descr="Afbeelding met persoon, Roken, Tabaksproducten, Menselijk gezicht&#10;&#10;Automatisch gegenereerde beschrijving">
            <a:extLst>
              <a:ext uri="{FF2B5EF4-FFF2-40B4-BE49-F238E27FC236}">
                <a16:creationId xmlns:a16="http://schemas.microsoft.com/office/drawing/2014/main" id="{D5B76C1B-37B1-B448-26C9-64D1F3C8112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"/>
          <a:stretch/>
        </p:blipFill>
        <p:spPr>
          <a:xfrm>
            <a:off x="432000" y="1008000"/>
            <a:ext cx="828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vinden seks heel gewoon</a:t>
            </a:r>
          </a:p>
        </p:txBody>
      </p:sp>
      <p:pic>
        <p:nvPicPr>
          <p:cNvPr id="6" name="Afbeelding 5" descr="Afbeelding met bed, overdekt, liggen, Dutje&#10;&#10;Automatisch gegenereerde beschrijving">
            <a:extLst>
              <a:ext uri="{FF2B5EF4-FFF2-40B4-BE49-F238E27FC236}">
                <a16:creationId xmlns:a16="http://schemas.microsoft.com/office/drawing/2014/main" id="{AB054DB3-4D38-27EA-27C0-175220742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2680"/>
          <a:stretch/>
        </p:blipFill>
        <p:spPr>
          <a:xfrm>
            <a:off x="432000" y="1008000"/>
            <a:ext cx="82809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9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discrimineren niet</a:t>
            </a:r>
          </a:p>
        </p:txBody>
      </p:sp>
      <p:pic>
        <p:nvPicPr>
          <p:cNvPr id="6" name="Afbeelding 5" descr="Afbeelding met persoon, kleding, buitenshuis, jeans&#10;&#10;Automatisch gegenereerde beschrijving">
            <a:extLst>
              <a:ext uri="{FF2B5EF4-FFF2-40B4-BE49-F238E27FC236}">
                <a16:creationId xmlns:a16="http://schemas.microsoft.com/office/drawing/2014/main" id="{D3435BC4-1F1E-BB4D-973E-5DD6A721C55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7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5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zijn dol op André Hazes</a:t>
            </a:r>
          </a:p>
        </p:txBody>
      </p:sp>
      <p:pic>
        <p:nvPicPr>
          <p:cNvPr id="7" name="Afbeelding 6" descr="Afbeelding met microfoon, concert, kleding, persoon&#10;&#10;Automatisch gegenereerde beschrijving">
            <a:extLst>
              <a:ext uri="{FF2B5EF4-FFF2-40B4-BE49-F238E27FC236}">
                <a16:creationId xmlns:a16="http://schemas.microsoft.com/office/drawing/2014/main" id="{409130B0-EFCE-F261-0912-0E42C5806EB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r="2005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vinden tulpen het mooist</a:t>
            </a:r>
          </a:p>
        </p:txBody>
      </p:sp>
      <p:pic>
        <p:nvPicPr>
          <p:cNvPr id="6" name="Afbeelding 5" descr="Afbeelding met bloem, tulp, Bloemkwekerij, vaas&#10;&#10;Automatisch gegenereerde beschrijving">
            <a:extLst>
              <a:ext uri="{FF2B5EF4-FFF2-40B4-BE49-F238E27FC236}">
                <a16:creationId xmlns:a16="http://schemas.microsoft.com/office/drawing/2014/main" id="{C8449BB8-4599-C897-36C6-582A17AE8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5"/>
          <a:stretch/>
        </p:blipFill>
        <p:spPr>
          <a:xfrm>
            <a:off x="432000" y="1008000"/>
            <a:ext cx="828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8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staan ‘s winters op het </a:t>
            </a:r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ijs</a:t>
            </a:r>
          </a:p>
        </p:txBody>
      </p:sp>
      <p:pic>
        <p:nvPicPr>
          <p:cNvPr id="6" name="Afbeelding 5" descr="Afbeelding met sport, schaatsen, buitenshuis, schoeisel&#10;&#10;Automatisch gegenereerde beschrijving">
            <a:extLst>
              <a:ext uri="{FF2B5EF4-FFF2-40B4-BE49-F238E27FC236}">
                <a16:creationId xmlns:a16="http://schemas.microsoft.com/office/drawing/2014/main" id="{9D7E7CF7-68C5-F8E5-3D49-24BB320441B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2194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8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3600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houden van hun Koning</a:t>
            </a:r>
          </a:p>
        </p:txBody>
      </p:sp>
      <p:pic>
        <p:nvPicPr>
          <p:cNvPr id="6" name="Afbeelding 5" descr="Afbeelding met Menselijk gezicht, persoon, kleding, buitenshuis&#10;&#10;Automatisch gegenereerde beschrijving">
            <a:extLst>
              <a:ext uri="{FF2B5EF4-FFF2-40B4-BE49-F238E27FC236}">
                <a16:creationId xmlns:a16="http://schemas.microsoft.com/office/drawing/2014/main" id="{ABED9BA4-2576-DB4E-9BFE-C558668E32F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10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steken met oudjaar vuurwerk af</a:t>
            </a:r>
          </a:p>
        </p:txBody>
      </p:sp>
      <p:pic>
        <p:nvPicPr>
          <p:cNvPr id="7" name="Afbeelding 6" descr="Afbeelding met persoon, nagel, vinger, duim&#10;&#10;Automatisch gegenereerde beschrijving">
            <a:extLst>
              <a:ext uri="{FF2B5EF4-FFF2-40B4-BE49-F238E27FC236}">
                <a16:creationId xmlns:a16="http://schemas.microsoft.com/office/drawing/2014/main" id="{35B92AAA-D936-FEA5-39FF-90C0B3FF2C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1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zijn gierig</a:t>
            </a:r>
          </a:p>
        </p:txBody>
      </p:sp>
      <p:pic>
        <p:nvPicPr>
          <p:cNvPr id="6" name="Afbeelding 5" descr="Afbeelding met persoon, Modeaccessoire, handtas, kleding&#10;&#10;Automatisch gegenereerde beschrijving">
            <a:extLst>
              <a:ext uri="{FF2B5EF4-FFF2-40B4-BE49-F238E27FC236}">
                <a16:creationId xmlns:a16="http://schemas.microsoft.com/office/drawing/2014/main" id="{26156B5D-7025-C0F6-FA72-21CF505B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"/>
          <a:stretch/>
        </p:blipFill>
        <p:spPr>
          <a:xfrm>
            <a:off x="432000" y="1008000"/>
            <a:ext cx="828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8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eten kaas op hun brood</a:t>
            </a:r>
          </a:p>
        </p:txBody>
      </p:sp>
      <p:pic>
        <p:nvPicPr>
          <p:cNvPr id="6" name="Afbeelding 5" descr="Afbeelding met geel&#10;&#10;Automatisch gegenereerde beschrijving">
            <a:extLst>
              <a:ext uri="{FF2B5EF4-FFF2-40B4-BE49-F238E27FC236}">
                <a16:creationId xmlns:a16="http://schemas.microsoft.com/office/drawing/2014/main" id="{35AFD56D-5D5F-02E4-C137-7D6AB1F1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21644"/>
          <a:stretch/>
        </p:blipFill>
        <p:spPr>
          <a:xfrm>
            <a:off x="1141951" y="1844824"/>
            <a:ext cx="686009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09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77542" y="217539"/>
            <a:ext cx="739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7.3 Verkiezingen Tweede Kamer</a:t>
            </a:r>
          </a:p>
        </p:txBody>
      </p:sp>
    </p:spTree>
    <p:extLst>
      <p:ext uri="{BB962C8B-B14F-4D97-AF65-F5344CB8AC3E}">
        <p14:creationId xmlns:p14="http://schemas.microsoft.com/office/powerpoint/2010/main" val="272122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ep 75">
            <a:extLst>
              <a:ext uri="{FF2B5EF4-FFF2-40B4-BE49-F238E27FC236}">
                <a16:creationId xmlns:a16="http://schemas.microsoft.com/office/drawing/2014/main" id="{54F54B96-88DF-5B6C-B800-E9DE0FEBF443}"/>
              </a:ext>
            </a:extLst>
          </p:cNvPr>
          <p:cNvGrpSpPr/>
          <p:nvPr/>
        </p:nvGrpSpPr>
        <p:grpSpPr>
          <a:xfrm>
            <a:off x="5469076" y="2715551"/>
            <a:ext cx="2991356" cy="3718559"/>
            <a:chOff x="5469076" y="2468605"/>
            <a:chExt cx="2991356" cy="371855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726993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993530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456958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63642E5C-0675-6EA8-FEA2-9CB240DD1E06}"/>
                </a:ext>
              </a:extLst>
            </p:cNvPr>
            <p:cNvGrpSpPr/>
            <p:nvPr/>
          </p:nvGrpSpPr>
          <p:grpSpPr>
            <a:xfrm>
              <a:off x="5469076" y="2468605"/>
              <a:ext cx="968108" cy="1284446"/>
              <a:chOff x="4956656" y="2543216"/>
              <a:chExt cx="968108" cy="1284446"/>
            </a:xfrm>
          </p:grpSpPr>
          <p:sp>
            <p:nvSpPr>
              <p:cNvPr id="64" name="PIJL-OMLAAG 27">
                <a:extLst>
                  <a:ext uri="{FF2B5EF4-FFF2-40B4-BE49-F238E27FC236}">
                    <a16:creationId xmlns:a16="http://schemas.microsoft.com/office/drawing/2014/main" id="{6204C880-E183-F76D-B8BF-D8C1D3D3BCDC}"/>
                  </a:ext>
                </a:extLst>
              </p:cNvPr>
              <p:cNvSpPr/>
              <p:nvPr/>
            </p:nvSpPr>
            <p:spPr>
              <a:xfrm>
                <a:off x="5246294" y="2770631"/>
                <a:ext cx="678470" cy="1057031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9DC538FF-CA27-04D2-CE81-92F36A7960A2}"/>
                  </a:ext>
                </a:extLst>
              </p:cNvPr>
              <p:cNvSpPr/>
              <p:nvPr/>
            </p:nvSpPr>
            <p:spPr>
              <a:xfrm>
                <a:off x="4956656" y="2543216"/>
                <a:ext cx="799101" cy="288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912886" y="861697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873519" y="6207695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12712316-BAD3-C6AC-B0FD-2D9283A1C55A}"/>
              </a:ext>
            </a:extLst>
          </p:cNvPr>
          <p:cNvGrpSpPr/>
          <p:nvPr/>
        </p:nvGrpSpPr>
        <p:grpSpPr>
          <a:xfrm>
            <a:off x="3813781" y="3788661"/>
            <a:ext cx="4646651" cy="2581849"/>
            <a:chOff x="3289208" y="3541715"/>
            <a:chExt cx="4646651" cy="2581849"/>
          </a:xfrm>
        </p:grpSpPr>
        <p:sp>
          <p:nvSpPr>
            <p:cNvPr id="28" name="PIJL-OMLAAG 27"/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27" name="Tekstvak 26"/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873519" y="924229"/>
            <a:ext cx="2190988" cy="1791322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0" y="3980577"/>
            <a:ext cx="3069838" cy="2227118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88C162FC-93DC-F6F7-93C5-413F8D4E7370}"/>
              </a:ext>
            </a:extLst>
          </p:cNvPr>
          <p:cNvGrpSpPr/>
          <p:nvPr/>
        </p:nvGrpSpPr>
        <p:grpSpPr>
          <a:xfrm>
            <a:off x="3871790" y="3911020"/>
            <a:ext cx="1899077" cy="1318180"/>
            <a:chOff x="3347217" y="3619032"/>
            <a:chExt cx="1899077" cy="1318180"/>
          </a:xfrm>
        </p:grpSpPr>
        <p:sp>
          <p:nvSpPr>
            <p:cNvPr id="63" name="PIJL-OMLAAG 27">
              <a:extLst>
                <a:ext uri="{FF2B5EF4-FFF2-40B4-BE49-F238E27FC236}">
                  <a16:creationId xmlns:a16="http://schemas.microsoft.com/office/drawing/2014/main" id="{30F8CC7A-C6E1-5A19-86ED-E7ABC0858D05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2B96FD1-E783-C524-D70C-86526EB23449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042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C7D0041B-12DD-98DC-C486-6A8FBD98A349}"/>
              </a:ext>
            </a:extLst>
          </p:cNvPr>
          <p:cNvGrpSpPr/>
          <p:nvPr/>
        </p:nvGrpSpPr>
        <p:grpSpPr>
          <a:xfrm>
            <a:off x="843706" y="1896143"/>
            <a:ext cx="2520280" cy="2844823"/>
            <a:chOff x="3498575" y="1035371"/>
            <a:chExt cx="2081648" cy="234970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E7C162C-40A3-8F0C-2342-66977B7FB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575" y="1035371"/>
              <a:ext cx="2081648" cy="2028151"/>
            </a:xfrm>
            <a:prstGeom prst="rect">
              <a:avLst/>
            </a:prstGeom>
          </p:spPr>
        </p:pic>
        <p:pic>
          <p:nvPicPr>
            <p:cNvPr id="11" name="Afbeelding 1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B3F291A8-9FA1-1869-40A2-572DCE2F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9FE15EA4-6742-B64A-5E11-C91E29AC64B2}"/>
              </a:ext>
            </a:extLst>
          </p:cNvPr>
          <p:cNvSpPr txBox="1"/>
          <p:nvPr/>
        </p:nvSpPr>
        <p:spPr>
          <a:xfrm flipH="1">
            <a:off x="0" y="288000"/>
            <a:ext cx="9144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word je minister</a:t>
            </a:r>
          </a:p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kamerlid?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3848B7-B45A-0527-6A64-03802A8527F3}"/>
              </a:ext>
            </a:extLst>
          </p:cNvPr>
          <p:cNvSpPr txBox="1"/>
          <p:nvPr/>
        </p:nvSpPr>
        <p:spPr>
          <a:xfrm>
            <a:off x="3766657" y="1180552"/>
            <a:ext cx="16106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nl-N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E591E97F-27E0-1BCF-1CEF-E600BE5D5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5"/>
            <a:ext cx="4212334" cy="30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87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tweede kamer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2451200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Afbeelding 83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0441C3A9-DA25-DDD2-BF40-A311DD94C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01" y="2292834"/>
            <a:ext cx="3222323" cy="233774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AC64D65-C7ED-4923-7153-299B3748CE3D}"/>
              </a:ext>
            </a:extLst>
          </p:cNvPr>
          <p:cNvGrpSpPr>
            <a:grpSpLocks noChangeAspect="1"/>
          </p:cNvGrpSpPr>
          <p:nvPr/>
        </p:nvGrpSpPr>
        <p:grpSpPr>
          <a:xfrm>
            <a:off x="1015254" y="614553"/>
            <a:ext cx="1263438" cy="1269271"/>
            <a:chOff x="188244" y="1116000"/>
            <a:chExt cx="1579297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7B3BDF7-368B-CC21-40D9-0AA822CE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77ED0B5-C043-9ED5-1DB1-284CD65E261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188244" y="1152000"/>
              <a:ext cx="1579297" cy="1080000"/>
            </a:xfrm>
            <a:prstGeom prst="rect">
              <a:avLst/>
            </a:prstGeom>
          </p:spPr>
        </p:pic>
        <p:sp>
          <p:nvSpPr>
            <p:cNvPr id="6" name="Blokboog 5">
              <a:extLst>
                <a:ext uri="{FF2B5EF4-FFF2-40B4-BE49-F238E27FC236}">
                  <a16:creationId xmlns:a16="http://schemas.microsoft.com/office/drawing/2014/main" id="{121E0D78-AA86-C012-727B-855CB188CB2F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43A15E9-E83E-0DF7-EEBE-92DC9BDC073E}"/>
              </a:ext>
            </a:extLst>
          </p:cNvPr>
          <p:cNvGrpSpPr>
            <a:grpSpLocks noChangeAspect="1"/>
          </p:cNvGrpSpPr>
          <p:nvPr/>
        </p:nvGrpSpPr>
        <p:grpSpPr>
          <a:xfrm>
            <a:off x="2354805" y="310282"/>
            <a:ext cx="1263438" cy="1296198"/>
            <a:chOff x="2004944" y="1116000"/>
            <a:chExt cx="1579297" cy="162024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D67173-C7C4-52D9-4246-91CA7F62B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BD29C51-F610-F1E1-E9E9-BE3061E2675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04944" y="1152000"/>
              <a:ext cx="1579297" cy="1080000"/>
            </a:xfrm>
            <a:prstGeom prst="rect">
              <a:avLst/>
            </a:prstGeom>
          </p:spPr>
        </p:pic>
        <p:sp>
          <p:nvSpPr>
            <p:cNvPr id="10" name="Blokboog 9">
              <a:extLst>
                <a:ext uri="{FF2B5EF4-FFF2-40B4-BE49-F238E27FC236}">
                  <a16:creationId xmlns:a16="http://schemas.microsoft.com/office/drawing/2014/main" id="{42FED3BB-AFD3-0320-B5AB-4EC4B2098578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BA946A0-DC6B-A3BE-5899-75BA5B9E20E5}"/>
              </a:ext>
            </a:extLst>
          </p:cNvPr>
          <p:cNvGrpSpPr>
            <a:grpSpLocks noChangeAspect="1"/>
          </p:cNvGrpSpPr>
          <p:nvPr/>
        </p:nvGrpSpPr>
        <p:grpSpPr>
          <a:xfrm>
            <a:off x="3685599" y="170622"/>
            <a:ext cx="1263438" cy="1269271"/>
            <a:chOff x="3794080" y="1116000"/>
            <a:chExt cx="1579297" cy="158658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75981F-4741-E9E0-7A15-DC3D96EB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E8CF1B1E-94A3-82E8-D25A-ECAE28812A3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794080" y="1152000"/>
              <a:ext cx="1579297" cy="1080000"/>
            </a:xfrm>
            <a:prstGeom prst="rect">
              <a:avLst/>
            </a:prstGeom>
          </p:spPr>
        </p:pic>
        <p:sp>
          <p:nvSpPr>
            <p:cNvPr id="14" name="Blokboog 13">
              <a:extLst>
                <a:ext uri="{FF2B5EF4-FFF2-40B4-BE49-F238E27FC236}">
                  <a16:creationId xmlns:a16="http://schemas.microsoft.com/office/drawing/2014/main" id="{9D34CF58-C4AF-0BC7-8754-0CC667CA1DDA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E19C8F2-A0A6-7A7A-7D77-8495BCB99F8D}"/>
              </a:ext>
            </a:extLst>
          </p:cNvPr>
          <p:cNvGrpSpPr>
            <a:grpSpLocks noChangeAspect="1"/>
          </p:cNvGrpSpPr>
          <p:nvPr/>
        </p:nvGrpSpPr>
        <p:grpSpPr>
          <a:xfrm>
            <a:off x="5042620" y="345178"/>
            <a:ext cx="1263438" cy="1312190"/>
            <a:chOff x="5588570" y="1116000"/>
            <a:chExt cx="1579297" cy="164023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B18434C-4332-FC48-F599-0B26AFEECC09}"/>
                </a:ext>
              </a:extLst>
            </p:cNvPr>
            <p:cNvGrpSpPr/>
            <p:nvPr/>
          </p:nvGrpSpPr>
          <p:grpSpPr>
            <a:xfrm>
              <a:off x="5899105" y="2223565"/>
              <a:ext cx="1163636" cy="532672"/>
              <a:chOff x="7196994" y="1053161"/>
              <a:chExt cx="1655199" cy="757693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16461742-DA9F-BCF7-FD19-A5F9ADC97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5A36E410-61E4-7EFF-D352-825B5C9FDEEF}"/>
                  </a:ext>
                </a:extLst>
              </p:cNvPr>
              <p:cNvSpPr txBox="1"/>
              <p:nvPr/>
            </p:nvSpPr>
            <p:spPr>
              <a:xfrm>
                <a:off x="7880365" y="1090585"/>
                <a:ext cx="971828" cy="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2732B1ED-071E-89AD-43FB-25F2352AF2F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8570" y="1152000"/>
              <a:ext cx="1579297" cy="1080000"/>
            </a:xfrm>
            <a:prstGeom prst="rect">
              <a:avLst/>
            </a:prstGeom>
          </p:spPr>
        </p:pic>
        <p:sp>
          <p:nvSpPr>
            <p:cNvPr id="18" name="Blokboog 17">
              <a:extLst>
                <a:ext uri="{FF2B5EF4-FFF2-40B4-BE49-F238E27FC236}">
                  <a16:creationId xmlns:a16="http://schemas.microsoft.com/office/drawing/2014/main" id="{189C190A-D315-90CF-B1D3-15B35B5CCAA7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3A4B83-FED2-2BF1-D43B-F40BB69CB571}"/>
              </a:ext>
            </a:extLst>
          </p:cNvPr>
          <p:cNvGrpSpPr>
            <a:grpSpLocks noChangeAspect="1"/>
          </p:cNvGrpSpPr>
          <p:nvPr/>
        </p:nvGrpSpPr>
        <p:grpSpPr>
          <a:xfrm>
            <a:off x="6318976" y="635154"/>
            <a:ext cx="1240131" cy="1269271"/>
            <a:chOff x="7390275" y="1116000"/>
            <a:chExt cx="1550164" cy="1586589"/>
          </a:xfrm>
        </p:grpSpPr>
        <p:pic>
          <p:nvPicPr>
            <p:cNvPr id="22" name="Afbeelding 21" descr="Afbeelding met logo&#10;&#10;Automatisch gegenereerde beschrijving">
              <a:extLst>
                <a:ext uri="{FF2B5EF4-FFF2-40B4-BE49-F238E27FC236}">
                  <a16:creationId xmlns:a16="http://schemas.microsoft.com/office/drawing/2014/main" id="{091A175A-2F3D-A8BD-D357-684F79B6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14B71AE9-5943-C7E4-60BC-552180CBFEC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390275" y="1217565"/>
              <a:ext cx="1537863" cy="1051665"/>
            </a:xfrm>
            <a:prstGeom prst="rect">
              <a:avLst/>
            </a:prstGeom>
          </p:spPr>
        </p:pic>
        <p:sp>
          <p:nvSpPr>
            <p:cNvPr id="24" name="Blokboog 23">
              <a:extLst>
                <a:ext uri="{FF2B5EF4-FFF2-40B4-BE49-F238E27FC236}">
                  <a16:creationId xmlns:a16="http://schemas.microsoft.com/office/drawing/2014/main" id="{1D452A0E-BA84-20A0-7310-A655573C33E8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022EA71-3B4A-6747-D0B0-A04336DE7566}"/>
              </a:ext>
            </a:extLst>
          </p:cNvPr>
          <p:cNvGrpSpPr>
            <a:grpSpLocks noChangeAspect="1"/>
          </p:cNvGrpSpPr>
          <p:nvPr/>
        </p:nvGrpSpPr>
        <p:grpSpPr>
          <a:xfrm>
            <a:off x="316928" y="1817912"/>
            <a:ext cx="1263438" cy="1483214"/>
            <a:chOff x="216000" y="2838055"/>
            <a:chExt cx="1579297" cy="1854018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9C0E409-2A89-9234-1965-99178652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E70D8980-B829-A8C0-5719-B0993FB6A28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2874055"/>
              <a:ext cx="1579297" cy="1080000"/>
            </a:xfrm>
            <a:prstGeom prst="rect">
              <a:avLst/>
            </a:prstGeom>
          </p:spPr>
        </p:pic>
        <p:sp>
          <p:nvSpPr>
            <p:cNvPr id="28" name="Blokboog 27">
              <a:extLst>
                <a:ext uri="{FF2B5EF4-FFF2-40B4-BE49-F238E27FC236}">
                  <a16:creationId xmlns:a16="http://schemas.microsoft.com/office/drawing/2014/main" id="{DC3526E7-60A5-0200-E26C-2F55F3727EF1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1B04D27C-AB8C-2D2F-A790-9BCE0CCD29F7}"/>
              </a:ext>
            </a:extLst>
          </p:cNvPr>
          <p:cNvGrpSpPr>
            <a:grpSpLocks noChangeAspect="1"/>
          </p:cNvGrpSpPr>
          <p:nvPr/>
        </p:nvGrpSpPr>
        <p:grpSpPr>
          <a:xfrm>
            <a:off x="615745" y="4779482"/>
            <a:ext cx="1263438" cy="1420624"/>
            <a:chOff x="2032700" y="2838055"/>
            <a:chExt cx="1579297" cy="177578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9C13208-D79A-55E6-A7EC-BC79E7DD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4770B782-8E08-4C4A-35A3-1B5760A1547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2874055"/>
              <a:ext cx="1579297" cy="1080000"/>
            </a:xfrm>
            <a:prstGeom prst="rect">
              <a:avLst/>
            </a:prstGeom>
          </p:spPr>
        </p:pic>
        <p:sp>
          <p:nvSpPr>
            <p:cNvPr id="32" name="Blokboog 31">
              <a:extLst>
                <a:ext uri="{FF2B5EF4-FFF2-40B4-BE49-F238E27FC236}">
                  <a16:creationId xmlns:a16="http://schemas.microsoft.com/office/drawing/2014/main" id="{3C204AD4-C53C-B4CB-4721-774EFF97E305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00AC97-DC63-81E6-3650-5CB1E7DCC275}"/>
              </a:ext>
            </a:extLst>
          </p:cNvPr>
          <p:cNvGrpSpPr>
            <a:grpSpLocks noChangeAspect="1"/>
          </p:cNvGrpSpPr>
          <p:nvPr/>
        </p:nvGrpSpPr>
        <p:grpSpPr>
          <a:xfrm>
            <a:off x="3250572" y="5278447"/>
            <a:ext cx="1263438" cy="1478941"/>
            <a:chOff x="3821836" y="2838055"/>
            <a:chExt cx="1579297" cy="1848676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8FF7BAB-8F92-0805-6C11-C19206E4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26F78BB9-3F68-F72D-AA02-C45B1A29E25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2874055"/>
              <a:ext cx="1579297" cy="1080000"/>
            </a:xfrm>
            <a:prstGeom prst="rect">
              <a:avLst/>
            </a:prstGeom>
          </p:spPr>
        </p:pic>
        <p:sp>
          <p:nvSpPr>
            <p:cNvPr id="36" name="Blokboog 35">
              <a:extLst>
                <a:ext uri="{FF2B5EF4-FFF2-40B4-BE49-F238E27FC236}">
                  <a16:creationId xmlns:a16="http://schemas.microsoft.com/office/drawing/2014/main" id="{9C4715A4-E1F8-7917-EE7E-AF5137951C19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C10DE9E-DF8F-53B2-A0AD-5F85B62E3B62}"/>
              </a:ext>
            </a:extLst>
          </p:cNvPr>
          <p:cNvGrpSpPr>
            <a:grpSpLocks noChangeAspect="1"/>
          </p:cNvGrpSpPr>
          <p:nvPr/>
        </p:nvGrpSpPr>
        <p:grpSpPr>
          <a:xfrm>
            <a:off x="5946099" y="4932921"/>
            <a:ext cx="1263438" cy="1443994"/>
            <a:chOff x="5637575" y="2838055"/>
            <a:chExt cx="1579297" cy="1804993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839BF9B-53DA-DA3A-3CFF-B5955487C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72917"/>
              <a:ext cx="1199524" cy="670131"/>
              <a:chOff x="7703524" y="2827669"/>
              <a:chExt cx="1548996" cy="865369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8B3287-2944-0EE7-94A3-FE13B688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27669"/>
                <a:ext cx="850923" cy="606442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38EB3981-AF12-02C7-EF76-432B1AF18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0A3BF7DF-A816-00AB-8466-A0B1398072D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37575" y="2935688"/>
              <a:ext cx="1579297" cy="1080000"/>
            </a:xfrm>
            <a:prstGeom prst="rect">
              <a:avLst/>
            </a:prstGeom>
          </p:spPr>
        </p:pic>
        <p:sp>
          <p:nvSpPr>
            <p:cNvPr id="40" name="Blokboog 39">
              <a:extLst>
                <a:ext uri="{FF2B5EF4-FFF2-40B4-BE49-F238E27FC236}">
                  <a16:creationId xmlns:a16="http://schemas.microsoft.com/office/drawing/2014/main" id="{BBC687F0-A855-D1DC-1B79-8846F08DCE62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BCE35D5-C019-EF62-7DE5-0451B3CB94D2}"/>
              </a:ext>
            </a:extLst>
          </p:cNvPr>
          <p:cNvGrpSpPr>
            <a:grpSpLocks noChangeAspect="1"/>
          </p:cNvGrpSpPr>
          <p:nvPr/>
        </p:nvGrpSpPr>
        <p:grpSpPr>
          <a:xfrm>
            <a:off x="7519449" y="2894847"/>
            <a:ext cx="1230290" cy="1420624"/>
            <a:chOff x="7437043" y="2838055"/>
            <a:chExt cx="1537863" cy="1775780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15C4B46-F42C-0C07-9173-4C0DEACC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7545CA65-0638-0CEC-FEBF-71AFA556B97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2874055"/>
              <a:ext cx="1537863" cy="1051665"/>
            </a:xfrm>
            <a:prstGeom prst="rect">
              <a:avLst/>
            </a:prstGeom>
          </p:spPr>
        </p:pic>
        <p:sp>
          <p:nvSpPr>
            <p:cNvPr id="46" name="Blokboog 45">
              <a:extLst>
                <a:ext uri="{FF2B5EF4-FFF2-40B4-BE49-F238E27FC236}">
                  <a16:creationId xmlns:a16="http://schemas.microsoft.com/office/drawing/2014/main" id="{192907A8-D6C5-64A2-7F6C-5AC16ADAD384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6C1B41-D232-DDD3-BE5F-FA2FE897A1AF}"/>
              </a:ext>
            </a:extLst>
          </p:cNvPr>
          <p:cNvGrpSpPr>
            <a:grpSpLocks noChangeAspect="1"/>
          </p:cNvGrpSpPr>
          <p:nvPr/>
        </p:nvGrpSpPr>
        <p:grpSpPr>
          <a:xfrm>
            <a:off x="216092" y="3333503"/>
            <a:ext cx="1263438" cy="1294626"/>
            <a:chOff x="216000" y="4753057"/>
            <a:chExt cx="1579297" cy="1666733"/>
          </a:xfrm>
        </p:grpSpPr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8920050F-13B1-89CF-3665-7D3F84CC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96D1A69F-BCF2-BA9F-0FAB-30B1AB846FC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4789057"/>
              <a:ext cx="1579297" cy="1080000"/>
            </a:xfrm>
            <a:prstGeom prst="rect">
              <a:avLst/>
            </a:prstGeom>
          </p:spPr>
        </p:pic>
        <p:sp>
          <p:nvSpPr>
            <p:cNvPr id="50" name="Blokboog 49">
              <a:extLst>
                <a:ext uri="{FF2B5EF4-FFF2-40B4-BE49-F238E27FC236}">
                  <a16:creationId xmlns:a16="http://schemas.microsoft.com/office/drawing/2014/main" id="{0293102C-E3A0-36DF-DF12-42B0E8E33176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F93B5D40-64BD-5F3C-B2A7-2D7D31349F62}"/>
              </a:ext>
            </a:extLst>
          </p:cNvPr>
          <p:cNvGrpSpPr>
            <a:grpSpLocks noChangeAspect="1"/>
          </p:cNvGrpSpPr>
          <p:nvPr/>
        </p:nvGrpSpPr>
        <p:grpSpPr>
          <a:xfrm>
            <a:off x="1924711" y="5219051"/>
            <a:ext cx="1263438" cy="1232374"/>
            <a:chOff x="2032700" y="4753057"/>
            <a:chExt cx="1579297" cy="1586589"/>
          </a:xfrm>
        </p:grpSpPr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293C2846-055B-A229-4A12-C326DF3A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id="{E20AC87F-9240-D333-18D9-870A9DB163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4789057"/>
              <a:ext cx="1579297" cy="1080000"/>
            </a:xfrm>
            <a:prstGeom prst="rect">
              <a:avLst/>
            </a:prstGeom>
          </p:spPr>
        </p:pic>
        <p:sp>
          <p:nvSpPr>
            <p:cNvPr id="54" name="Blokboog 53">
              <a:extLst>
                <a:ext uri="{FF2B5EF4-FFF2-40B4-BE49-F238E27FC236}">
                  <a16:creationId xmlns:a16="http://schemas.microsoft.com/office/drawing/2014/main" id="{807E82CF-26B7-C275-A306-CEE415C0DB06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F2785ECF-4238-5501-E8B6-D69EF3CF793F}"/>
              </a:ext>
            </a:extLst>
          </p:cNvPr>
          <p:cNvGrpSpPr>
            <a:grpSpLocks noChangeAspect="1"/>
          </p:cNvGrpSpPr>
          <p:nvPr/>
        </p:nvGrpSpPr>
        <p:grpSpPr>
          <a:xfrm>
            <a:off x="4665399" y="5287051"/>
            <a:ext cx="1263438" cy="1483214"/>
            <a:chOff x="3821836" y="4753057"/>
            <a:chExt cx="1579297" cy="1909527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1F4ACB70-6AAC-16CB-5F4A-8001FE12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D345C425-3A08-4572-5334-BD4FF726011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4789057"/>
              <a:ext cx="1579297" cy="1080000"/>
            </a:xfrm>
            <a:prstGeom prst="rect">
              <a:avLst/>
            </a:prstGeom>
          </p:spPr>
        </p:pic>
        <p:sp>
          <p:nvSpPr>
            <p:cNvPr id="58" name="Blokboog 57">
              <a:extLst>
                <a:ext uri="{FF2B5EF4-FFF2-40B4-BE49-F238E27FC236}">
                  <a16:creationId xmlns:a16="http://schemas.microsoft.com/office/drawing/2014/main" id="{1BA2A9A9-1252-0BBB-2DC2-1A5D0C197811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C659C4A3-126F-4E01-A51E-09E1574961BE}"/>
              </a:ext>
            </a:extLst>
          </p:cNvPr>
          <p:cNvGrpSpPr>
            <a:grpSpLocks noChangeAspect="1"/>
          </p:cNvGrpSpPr>
          <p:nvPr/>
        </p:nvGrpSpPr>
        <p:grpSpPr>
          <a:xfrm>
            <a:off x="7202604" y="4374213"/>
            <a:ext cx="1263438" cy="1298069"/>
            <a:chOff x="5616326" y="4753057"/>
            <a:chExt cx="1579297" cy="1671166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8BF6B202-5203-A922-7C47-CA02AF473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pic>
          <p:nvPicPr>
            <p:cNvPr id="61" name="Afbeelding 60">
              <a:extLst>
                <a:ext uri="{FF2B5EF4-FFF2-40B4-BE49-F238E27FC236}">
                  <a16:creationId xmlns:a16="http://schemas.microsoft.com/office/drawing/2014/main" id="{D61214C0-4E73-13AE-CA43-1E5C15FB22F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16326" y="4789057"/>
              <a:ext cx="1579297" cy="1080000"/>
            </a:xfrm>
            <a:prstGeom prst="rect">
              <a:avLst/>
            </a:prstGeom>
          </p:spPr>
        </p:pic>
        <p:sp>
          <p:nvSpPr>
            <p:cNvPr id="62" name="Blokboog 61">
              <a:extLst>
                <a:ext uri="{FF2B5EF4-FFF2-40B4-BE49-F238E27FC236}">
                  <a16:creationId xmlns:a16="http://schemas.microsoft.com/office/drawing/2014/main" id="{59BEE5BE-9FEC-C3B7-712A-F12D6109BC62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2E0BF1A-408C-6C05-569F-FB49354655C1}"/>
              </a:ext>
            </a:extLst>
          </p:cNvPr>
          <p:cNvGrpSpPr>
            <a:grpSpLocks noChangeAspect="1"/>
          </p:cNvGrpSpPr>
          <p:nvPr/>
        </p:nvGrpSpPr>
        <p:grpSpPr>
          <a:xfrm>
            <a:off x="7415876" y="1444679"/>
            <a:ext cx="1230290" cy="1354276"/>
            <a:chOff x="7437043" y="4753057"/>
            <a:chExt cx="1537863" cy="1743529"/>
          </a:xfrm>
        </p:grpSpPr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B254BCDB-4505-8F8F-FF89-B5A391E1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7882120" y="5868100"/>
              <a:ext cx="726287" cy="628486"/>
            </a:xfrm>
            <a:prstGeom prst="rect">
              <a:avLst/>
            </a:prstGeom>
          </p:spPr>
        </p:pic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D0D66497-B34A-79CB-840B-B925646F0C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4789057"/>
              <a:ext cx="1537863" cy="1051665"/>
            </a:xfrm>
            <a:prstGeom prst="rect">
              <a:avLst/>
            </a:prstGeom>
          </p:spPr>
        </p:pic>
        <p:sp>
          <p:nvSpPr>
            <p:cNvPr id="66" name="Blokboog 65">
              <a:extLst>
                <a:ext uri="{FF2B5EF4-FFF2-40B4-BE49-F238E27FC236}">
                  <a16:creationId xmlns:a16="http://schemas.microsoft.com/office/drawing/2014/main" id="{D3251F79-40AA-E2D3-1E52-D3AB37E50FEC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67" name="Pijl: omlaag 66">
            <a:extLst>
              <a:ext uri="{FF2B5EF4-FFF2-40B4-BE49-F238E27FC236}">
                <a16:creationId xmlns:a16="http://schemas.microsoft.com/office/drawing/2014/main" id="{2693DF7E-CF6A-865A-28F6-A849543D3FAC}"/>
              </a:ext>
            </a:extLst>
          </p:cNvPr>
          <p:cNvSpPr/>
          <p:nvPr/>
        </p:nvSpPr>
        <p:spPr>
          <a:xfrm rot="20778349">
            <a:off x="3215625" y="1657934"/>
            <a:ext cx="291656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Pijl: omlaag 67">
            <a:extLst>
              <a:ext uri="{FF2B5EF4-FFF2-40B4-BE49-F238E27FC236}">
                <a16:creationId xmlns:a16="http://schemas.microsoft.com/office/drawing/2014/main" id="{BD6DCC3A-9118-3A22-A79D-B69F13A8BBE8}"/>
              </a:ext>
            </a:extLst>
          </p:cNvPr>
          <p:cNvSpPr/>
          <p:nvPr/>
        </p:nvSpPr>
        <p:spPr>
          <a:xfrm>
            <a:off x="4301231" y="1557738"/>
            <a:ext cx="291656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Pijl: omlaag 68">
            <a:extLst>
              <a:ext uri="{FF2B5EF4-FFF2-40B4-BE49-F238E27FC236}">
                <a16:creationId xmlns:a16="http://schemas.microsoft.com/office/drawing/2014/main" id="{5D2B17EE-4700-17A8-95CB-3901D9B325A5}"/>
              </a:ext>
            </a:extLst>
          </p:cNvPr>
          <p:cNvSpPr/>
          <p:nvPr/>
        </p:nvSpPr>
        <p:spPr>
          <a:xfrm rot="850716">
            <a:off x="5494974" y="1606828"/>
            <a:ext cx="291656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Pijl: omlaag 69">
            <a:extLst>
              <a:ext uri="{FF2B5EF4-FFF2-40B4-BE49-F238E27FC236}">
                <a16:creationId xmlns:a16="http://schemas.microsoft.com/office/drawing/2014/main" id="{9C677388-DECA-8430-0866-1BAB0D3D9C6A}"/>
              </a:ext>
            </a:extLst>
          </p:cNvPr>
          <p:cNvSpPr/>
          <p:nvPr/>
        </p:nvSpPr>
        <p:spPr>
          <a:xfrm rot="19012616">
            <a:off x="2329301" y="2018277"/>
            <a:ext cx="283738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Pijl: omlaag 70">
            <a:extLst>
              <a:ext uri="{FF2B5EF4-FFF2-40B4-BE49-F238E27FC236}">
                <a16:creationId xmlns:a16="http://schemas.microsoft.com/office/drawing/2014/main" id="{8389ADED-F4C8-CD66-F0F9-4224E21FC5C2}"/>
              </a:ext>
            </a:extLst>
          </p:cNvPr>
          <p:cNvSpPr/>
          <p:nvPr/>
        </p:nvSpPr>
        <p:spPr>
          <a:xfrm rot="17239106">
            <a:off x="1865694" y="2670346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Pijl: omlaag 71">
            <a:extLst>
              <a:ext uri="{FF2B5EF4-FFF2-40B4-BE49-F238E27FC236}">
                <a16:creationId xmlns:a16="http://schemas.microsoft.com/office/drawing/2014/main" id="{0CF632E4-11D2-5EA2-FC29-4EAF408CB2C4}"/>
              </a:ext>
            </a:extLst>
          </p:cNvPr>
          <p:cNvSpPr/>
          <p:nvPr/>
        </p:nvSpPr>
        <p:spPr>
          <a:xfrm rot="16200000">
            <a:off x="1846969" y="3489498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Pijl: omlaag 72">
            <a:extLst>
              <a:ext uri="{FF2B5EF4-FFF2-40B4-BE49-F238E27FC236}">
                <a16:creationId xmlns:a16="http://schemas.microsoft.com/office/drawing/2014/main" id="{7514B2F5-246E-C6C5-08FA-98681F6A02E7}"/>
              </a:ext>
            </a:extLst>
          </p:cNvPr>
          <p:cNvSpPr/>
          <p:nvPr/>
        </p:nvSpPr>
        <p:spPr>
          <a:xfrm rot="13729648">
            <a:off x="1927768" y="4264189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Pijl: omlaag 73">
            <a:extLst>
              <a:ext uri="{FF2B5EF4-FFF2-40B4-BE49-F238E27FC236}">
                <a16:creationId xmlns:a16="http://schemas.microsoft.com/office/drawing/2014/main" id="{3B953B71-203E-A354-DCF8-BB6552D6CBC6}"/>
              </a:ext>
            </a:extLst>
          </p:cNvPr>
          <p:cNvSpPr/>
          <p:nvPr/>
        </p:nvSpPr>
        <p:spPr>
          <a:xfrm rot="12348142">
            <a:off x="2699640" y="4595086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Pijl: omlaag 74">
            <a:extLst>
              <a:ext uri="{FF2B5EF4-FFF2-40B4-BE49-F238E27FC236}">
                <a16:creationId xmlns:a16="http://schemas.microsoft.com/office/drawing/2014/main" id="{DEF7888D-E1A2-0AD3-17F1-E3DB19EFEEF6}"/>
              </a:ext>
            </a:extLst>
          </p:cNvPr>
          <p:cNvSpPr/>
          <p:nvPr/>
        </p:nvSpPr>
        <p:spPr>
          <a:xfrm rot="10800000">
            <a:off x="3676384" y="4610281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Pijl: omlaag 75">
            <a:extLst>
              <a:ext uri="{FF2B5EF4-FFF2-40B4-BE49-F238E27FC236}">
                <a16:creationId xmlns:a16="http://schemas.microsoft.com/office/drawing/2014/main" id="{4615C4F1-90DA-DD4D-2C52-705630563793}"/>
              </a:ext>
            </a:extLst>
          </p:cNvPr>
          <p:cNvSpPr/>
          <p:nvPr/>
        </p:nvSpPr>
        <p:spPr>
          <a:xfrm rot="10192570">
            <a:off x="4934054" y="4581217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Pijl: omlaag 76">
            <a:extLst>
              <a:ext uri="{FF2B5EF4-FFF2-40B4-BE49-F238E27FC236}">
                <a16:creationId xmlns:a16="http://schemas.microsoft.com/office/drawing/2014/main" id="{5F0BA144-970C-B57C-8719-47C1E75E45DB}"/>
              </a:ext>
            </a:extLst>
          </p:cNvPr>
          <p:cNvSpPr/>
          <p:nvPr/>
        </p:nvSpPr>
        <p:spPr>
          <a:xfrm rot="9039185">
            <a:off x="6223231" y="4217165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Pijl: omlaag 77">
            <a:extLst>
              <a:ext uri="{FF2B5EF4-FFF2-40B4-BE49-F238E27FC236}">
                <a16:creationId xmlns:a16="http://schemas.microsoft.com/office/drawing/2014/main" id="{B148EBEA-6DF5-89AC-F68D-BB2587A2B2D0}"/>
              </a:ext>
            </a:extLst>
          </p:cNvPr>
          <p:cNvSpPr/>
          <p:nvPr/>
        </p:nvSpPr>
        <p:spPr>
          <a:xfrm rot="7448899">
            <a:off x="6774355" y="3801082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Pijl: omlaag 78">
            <a:extLst>
              <a:ext uri="{FF2B5EF4-FFF2-40B4-BE49-F238E27FC236}">
                <a16:creationId xmlns:a16="http://schemas.microsoft.com/office/drawing/2014/main" id="{7DC6AC43-AB52-9A3B-3487-7193827C2416}"/>
              </a:ext>
            </a:extLst>
          </p:cNvPr>
          <p:cNvSpPr/>
          <p:nvPr/>
        </p:nvSpPr>
        <p:spPr>
          <a:xfrm rot="5400000">
            <a:off x="6976456" y="3059123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Pijl: omlaag 79">
            <a:extLst>
              <a:ext uri="{FF2B5EF4-FFF2-40B4-BE49-F238E27FC236}">
                <a16:creationId xmlns:a16="http://schemas.microsoft.com/office/drawing/2014/main" id="{8E2B5B83-7AED-B096-98DE-C05D89B7C413}"/>
              </a:ext>
            </a:extLst>
          </p:cNvPr>
          <p:cNvSpPr/>
          <p:nvPr/>
        </p:nvSpPr>
        <p:spPr>
          <a:xfrm rot="4633813">
            <a:off x="6780477" y="2277672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Pijl: omlaag 80">
            <a:extLst>
              <a:ext uri="{FF2B5EF4-FFF2-40B4-BE49-F238E27FC236}">
                <a16:creationId xmlns:a16="http://schemas.microsoft.com/office/drawing/2014/main" id="{393A953C-11D1-673D-824C-EBCCE3C5341D}"/>
              </a:ext>
            </a:extLst>
          </p:cNvPr>
          <p:cNvSpPr/>
          <p:nvPr/>
        </p:nvSpPr>
        <p:spPr>
          <a:xfrm rot="2547313">
            <a:off x="6183904" y="1853377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E6A8D4CD-489F-7620-87F4-1DFE1BBB269B}"/>
              </a:ext>
            </a:extLst>
          </p:cNvPr>
          <p:cNvGrpSpPr>
            <a:grpSpLocks noChangeAspect="1"/>
          </p:cNvGrpSpPr>
          <p:nvPr/>
        </p:nvGrpSpPr>
        <p:grpSpPr>
          <a:xfrm>
            <a:off x="5480850" y="5742080"/>
            <a:ext cx="707965" cy="711234"/>
            <a:chOff x="188244" y="1116000"/>
            <a:chExt cx="1579297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D88B25B-6769-1216-731B-3F7C8A6A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CE15607-246D-CFA7-3988-C83CA427B9C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188244" y="1152000"/>
              <a:ext cx="1579297" cy="1080000"/>
            </a:xfrm>
            <a:prstGeom prst="rect">
              <a:avLst/>
            </a:prstGeom>
          </p:spPr>
        </p:pic>
        <p:sp>
          <p:nvSpPr>
            <p:cNvPr id="11" name="Blokboog 10">
              <a:extLst>
                <a:ext uri="{FF2B5EF4-FFF2-40B4-BE49-F238E27FC236}">
                  <a16:creationId xmlns:a16="http://schemas.microsoft.com/office/drawing/2014/main" id="{F47BB140-EBBC-E179-E4D2-85B00EE3EAEC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2308FD8-667B-3EA0-F3F2-6C35B541DA74}"/>
              </a:ext>
            </a:extLst>
          </p:cNvPr>
          <p:cNvGrpSpPr>
            <a:grpSpLocks noChangeAspect="1"/>
          </p:cNvGrpSpPr>
          <p:nvPr/>
        </p:nvGrpSpPr>
        <p:grpSpPr>
          <a:xfrm>
            <a:off x="6929005" y="3960000"/>
            <a:ext cx="1263438" cy="1296198"/>
            <a:chOff x="2004945" y="1116000"/>
            <a:chExt cx="1579298" cy="1620248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9EBED7BF-1483-C522-D9EB-A1109A32A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97826AC-8132-D73E-E893-892E5682951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04945" y="1152000"/>
              <a:ext cx="1579298" cy="1080000"/>
            </a:xfrm>
            <a:prstGeom prst="rect">
              <a:avLst/>
            </a:prstGeom>
          </p:spPr>
        </p:pic>
        <p:sp>
          <p:nvSpPr>
            <p:cNvPr id="17" name="Blokboog 16">
              <a:extLst>
                <a:ext uri="{FF2B5EF4-FFF2-40B4-BE49-F238E27FC236}">
                  <a16:creationId xmlns:a16="http://schemas.microsoft.com/office/drawing/2014/main" id="{70EC4337-C265-CF13-D0E2-C03DE4933064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603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EC7E64E-20D7-DE1C-4B57-8D6CD4245A90}"/>
              </a:ext>
            </a:extLst>
          </p:cNvPr>
          <p:cNvGrpSpPr>
            <a:grpSpLocks noChangeAspect="1"/>
          </p:cNvGrpSpPr>
          <p:nvPr/>
        </p:nvGrpSpPr>
        <p:grpSpPr>
          <a:xfrm>
            <a:off x="3579766" y="3960000"/>
            <a:ext cx="1263438" cy="1294626"/>
            <a:chOff x="216000" y="4753057"/>
            <a:chExt cx="1579297" cy="1666733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75E4095D-0BE9-B0FC-43C9-E2BE8296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4F2850A4-DCE9-34BA-7B1D-334003D4A29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4789057"/>
              <a:ext cx="1579297" cy="1080000"/>
            </a:xfrm>
            <a:prstGeom prst="rect">
              <a:avLst/>
            </a:prstGeom>
          </p:spPr>
        </p:pic>
        <p:sp>
          <p:nvSpPr>
            <p:cNvPr id="27" name="Blokboog 26">
              <a:extLst>
                <a:ext uri="{FF2B5EF4-FFF2-40B4-BE49-F238E27FC236}">
                  <a16:creationId xmlns:a16="http://schemas.microsoft.com/office/drawing/2014/main" id="{50FB2432-E2F5-2D40-E59B-6DC34364171D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5080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1B383C3A-BE42-1327-287B-8E332C3134AC}"/>
              </a:ext>
            </a:extLst>
          </p:cNvPr>
          <p:cNvGrpSpPr>
            <a:grpSpLocks noChangeAspect="1"/>
          </p:cNvGrpSpPr>
          <p:nvPr/>
        </p:nvGrpSpPr>
        <p:grpSpPr>
          <a:xfrm>
            <a:off x="893723" y="4801715"/>
            <a:ext cx="772893" cy="776462"/>
            <a:chOff x="3794080" y="1116000"/>
            <a:chExt cx="1579297" cy="1586589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805FEBC-EF68-2D7D-C99B-7B904570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0407E664-8922-A803-B299-8E448BE8475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794080" y="1152000"/>
              <a:ext cx="1579297" cy="1080000"/>
            </a:xfrm>
            <a:prstGeom prst="rect">
              <a:avLst/>
            </a:prstGeom>
          </p:spPr>
        </p:pic>
        <p:sp>
          <p:nvSpPr>
            <p:cNvPr id="49" name="Blokboog 48">
              <a:extLst>
                <a:ext uri="{FF2B5EF4-FFF2-40B4-BE49-F238E27FC236}">
                  <a16:creationId xmlns:a16="http://schemas.microsoft.com/office/drawing/2014/main" id="{FD70E5C4-CF92-7770-2706-B491766454CC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10DEBD65-97A7-1BBD-E01B-A6623F31D47C}"/>
              </a:ext>
            </a:extLst>
          </p:cNvPr>
          <p:cNvGrpSpPr>
            <a:grpSpLocks noChangeAspect="1"/>
          </p:cNvGrpSpPr>
          <p:nvPr/>
        </p:nvGrpSpPr>
        <p:grpSpPr>
          <a:xfrm>
            <a:off x="3841432" y="5630302"/>
            <a:ext cx="758210" cy="701312"/>
            <a:chOff x="5588570" y="1116000"/>
            <a:chExt cx="2174995" cy="2113458"/>
          </a:xfrm>
        </p:grpSpPr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30DF3F87-39BC-2F84-DF62-930398D864A1}"/>
                </a:ext>
              </a:extLst>
            </p:cNvPr>
            <p:cNvGrpSpPr/>
            <p:nvPr/>
          </p:nvGrpSpPr>
          <p:grpSpPr>
            <a:xfrm>
              <a:off x="5899102" y="2223565"/>
              <a:ext cx="1864463" cy="1005893"/>
              <a:chOff x="7196994" y="1053161"/>
              <a:chExt cx="2652083" cy="1430820"/>
            </a:xfrm>
          </p:grpSpPr>
          <p:pic>
            <p:nvPicPr>
              <p:cNvPr id="54" name="Afbeelding 53">
                <a:extLst>
                  <a:ext uri="{FF2B5EF4-FFF2-40B4-BE49-F238E27FC236}">
                    <a16:creationId xmlns:a16="http://schemas.microsoft.com/office/drawing/2014/main" id="{8A87C513-DA67-2587-D5E5-2C4D955D3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19CA189B-BEC5-2AB2-5678-E5E29E8648DD}"/>
                  </a:ext>
                </a:extLst>
              </p:cNvPr>
              <p:cNvSpPr txBox="1"/>
              <p:nvPr/>
            </p:nvSpPr>
            <p:spPr>
              <a:xfrm>
                <a:off x="7791935" y="1164656"/>
                <a:ext cx="2057142" cy="131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61337CCC-D4C4-8605-5AD4-81F61F481C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8570" y="1152000"/>
              <a:ext cx="1579297" cy="1080000"/>
            </a:xfrm>
            <a:prstGeom prst="rect">
              <a:avLst/>
            </a:prstGeom>
          </p:spPr>
        </p:pic>
        <p:sp>
          <p:nvSpPr>
            <p:cNvPr id="53" name="Blokboog 52">
              <a:extLst>
                <a:ext uri="{FF2B5EF4-FFF2-40B4-BE49-F238E27FC236}">
                  <a16:creationId xmlns:a16="http://schemas.microsoft.com/office/drawing/2014/main" id="{456BF467-414E-6490-5E16-CB98E8666A83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E6B5A68F-BA65-3B2E-6178-F48D91A8377E}"/>
              </a:ext>
            </a:extLst>
          </p:cNvPr>
          <p:cNvGrpSpPr>
            <a:grpSpLocks noChangeAspect="1"/>
          </p:cNvGrpSpPr>
          <p:nvPr/>
        </p:nvGrpSpPr>
        <p:grpSpPr>
          <a:xfrm>
            <a:off x="7216971" y="5745957"/>
            <a:ext cx="519721" cy="531934"/>
            <a:chOff x="7390275" y="1116000"/>
            <a:chExt cx="1550164" cy="1586589"/>
          </a:xfrm>
        </p:grpSpPr>
        <p:pic>
          <p:nvPicPr>
            <p:cNvPr id="57" name="Afbeelding 56" descr="Afbeelding met logo&#10;&#10;Automatisch gegenereerde beschrijving">
              <a:extLst>
                <a:ext uri="{FF2B5EF4-FFF2-40B4-BE49-F238E27FC236}">
                  <a16:creationId xmlns:a16="http://schemas.microsoft.com/office/drawing/2014/main" id="{C21ECC92-DCC5-F88D-4F8F-4031370B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CFD88518-D52E-61B5-172B-6302642296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390275" y="1217565"/>
              <a:ext cx="1537863" cy="1051665"/>
            </a:xfrm>
            <a:prstGeom prst="rect">
              <a:avLst/>
            </a:prstGeom>
          </p:spPr>
        </p:pic>
        <p:sp>
          <p:nvSpPr>
            <p:cNvPr id="59" name="Blokboog 58">
              <a:extLst>
                <a:ext uri="{FF2B5EF4-FFF2-40B4-BE49-F238E27FC236}">
                  <a16:creationId xmlns:a16="http://schemas.microsoft.com/office/drawing/2014/main" id="{16E576E0-CCF3-4D0F-DC6E-BDEDB438F6FD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D4208806-1D69-EC03-D1CD-4D1852687C9F}"/>
              </a:ext>
            </a:extLst>
          </p:cNvPr>
          <p:cNvGrpSpPr>
            <a:grpSpLocks noChangeAspect="1"/>
          </p:cNvGrpSpPr>
          <p:nvPr/>
        </p:nvGrpSpPr>
        <p:grpSpPr>
          <a:xfrm>
            <a:off x="2856757" y="5103092"/>
            <a:ext cx="787471" cy="883346"/>
            <a:chOff x="5586538" y="2838055"/>
            <a:chExt cx="1609085" cy="1804992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293572A0-09B1-030D-83A1-4B8662DCF4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90058"/>
              <a:ext cx="1199524" cy="652989"/>
              <a:chOff x="7703524" y="2849805"/>
              <a:chExt cx="1548996" cy="843233"/>
            </a:xfrm>
          </p:grpSpPr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4F1D0C02-7A29-7F08-5ACE-3EBC4F552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49805"/>
                <a:ext cx="850922" cy="606441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72E9DB9D-023F-BC7B-E84B-51D74E844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7CA8A0F5-133F-2510-5DED-CF483B038D8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6538" y="2919477"/>
              <a:ext cx="1579297" cy="1079999"/>
            </a:xfrm>
            <a:prstGeom prst="rect">
              <a:avLst/>
            </a:prstGeom>
          </p:spPr>
        </p:pic>
        <p:sp>
          <p:nvSpPr>
            <p:cNvPr id="63" name="Blokboog 62">
              <a:extLst>
                <a:ext uri="{FF2B5EF4-FFF2-40B4-BE49-F238E27FC236}">
                  <a16:creationId xmlns:a16="http://schemas.microsoft.com/office/drawing/2014/main" id="{B2F36BD3-0E1A-75CF-22A6-05528BB5A97A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3B95F41D-43F6-4F0D-B0C9-6C8D09346C35}"/>
              </a:ext>
            </a:extLst>
          </p:cNvPr>
          <p:cNvGrpSpPr>
            <a:grpSpLocks noChangeAspect="1"/>
          </p:cNvGrpSpPr>
          <p:nvPr/>
        </p:nvGrpSpPr>
        <p:grpSpPr>
          <a:xfrm>
            <a:off x="5665277" y="3996000"/>
            <a:ext cx="1075161" cy="1262188"/>
            <a:chOff x="3821836" y="4753057"/>
            <a:chExt cx="1579297" cy="1909527"/>
          </a:xfrm>
        </p:grpSpPr>
        <p:pic>
          <p:nvPicPr>
            <p:cNvPr id="71" name="Afbeelding 70">
              <a:extLst>
                <a:ext uri="{FF2B5EF4-FFF2-40B4-BE49-F238E27FC236}">
                  <a16:creationId xmlns:a16="http://schemas.microsoft.com/office/drawing/2014/main" id="{712916A0-251E-06EC-7FD8-037C59B6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7952338D-A1AD-6CCC-395D-30F589BCD3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4789057"/>
              <a:ext cx="1579297" cy="1080000"/>
            </a:xfrm>
            <a:prstGeom prst="rect">
              <a:avLst/>
            </a:prstGeom>
          </p:spPr>
        </p:pic>
        <p:sp>
          <p:nvSpPr>
            <p:cNvPr id="73" name="Blokboog 72">
              <a:extLst>
                <a:ext uri="{FF2B5EF4-FFF2-40B4-BE49-F238E27FC236}">
                  <a16:creationId xmlns:a16="http://schemas.microsoft.com/office/drawing/2014/main" id="{4AF990A6-3C4B-4256-EDDD-745325723BD7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5715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74DB542-4F49-2990-37DF-54A0124CA18D}"/>
              </a:ext>
            </a:extLst>
          </p:cNvPr>
          <p:cNvGrpSpPr>
            <a:grpSpLocks noChangeAspect="1"/>
          </p:cNvGrpSpPr>
          <p:nvPr/>
        </p:nvGrpSpPr>
        <p:grpSpPr>
          <a:xfrm>
            <a:off x="4861725" y="4689484"/>
            <a:ext cx="772893" cy="794078"/>
            <a:chOff x="5616326" y="4753057"/>
            <a:chExt cx="1579297" cy="1671166"/>
          </a:xfrm>
        </p:grpSpPr>
        <p:pic>
          <p:nvPicPr>
            <p:cNvPr id="75" name="Afbeelding 74">
              <a:extLst>
                <a:ext uri="{FF2B5EF4-FFF2-40B4-BE49-F238E27FC236}">
                  <a16:creationId xmlns:a16="http://schemas.microsoft.com/office/drawing/2014/main" id="{64F1823E-22E8-BCBE-97DF-23E143F24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7A8FB33F-8F7B-1B29-2711-4EB1AF5D265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16326" y="4789057"/>
              <a:ext cx="1579297" cy="1080000"/>
            </a:xfrm>
            <a:prstGeom prst="rect">
              <a:avLst/>
            </a:prstGeom>
          </p:spPr>
        </p:pic>
        <p:sp>
          <p:nvSpPr>
            <p:cNvPr id="77" name="Blokboog 76">
              <a:extLst>
                <a:ext uri="{FF2B5EF4-FFF2-40B4-BE49-F238E27FC236}">
                  <a16:creationId xmlns:a16="http://schemas.microsoft.com/office/drawing/2014/main" id="{0A792D49-2860-1202-4619-680DF88A995D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8B6715BD-4BB4-6964-B297-CB73F5FEA915}"/>
              </a:ext>
            </a:extLst>
          </p:cNvPr>
          <p:cNvGrpSpPr>
            <a:grpSpLocks noChangeAspect="1"/>
          </p:cNvGrpSpPr>
          <p:nvPr/>
        </p:nvGrpSpPr>
        <p:grpSpPr>
          <a:xfrm>
            <a:off x="1671038" y="3960000"/>
            <a:ext cx="1230290" cy="1420624"/>
            <a:chOff x="7437043" y="2838055"/>
            <a:chExt cx="1537863" cy="1775780"/>
          </a:xfrm>
        </p:grpSpPr>
        <p:pic>
          <p:nvPicPr>
            <p:cNvPr id="79" name="Afbeelding 78">
              <a:extLst>
                <a:ext uri="{FF2B5EF4-FFF2-40B4-BE49-F238E27FC236}">
                  <a16:creationId xmlns:a16="http://schemas.microsoft.com/office/drawing/2014/main" id="{2C54AE21-C119-4C8F-BDD5-2766A48D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9474F81C-D5A1-8BCC-180F-A20B1C9D5F3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2874055"/>
              <a:ext cx="1537863" cy="1051665"/>
            </a:xfrm>
            <a:prstGeom prst="rect">
              <a:avLst/>
            </a:prstGeom>
          </p:spPr>
        </p:pic>
        <p:sp>
          <p:nvSpPr>
            <p:cNvPr id="81" name="Blokboog 80">
              <a:extLst>
                <a:ext uri="{FF2B5EF4-FFF2-40B4-BE49-F238E27FC236}">
                  <a16:creationId xmlns:a16="http://schemas.microsoft.com/office/drawing/2014/main" id="{98F6DCCE-B922-3004-73D9-CC73F436DF46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476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18BD5E2F-2216-A782-CBC6-223BDD924B28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45" y="5228401"/>
            <a:ext cx="631719" cy="741607"/>
            <a:chOff x="216000" y="2838055"/>
            <a:chExt cx="1579297" cy="1854018"/>
          </a:xfrm>
        </p:grpSpPr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E3E82F5B-2D5A-C87D-B7FA-440AB5B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pic>
          <p:nvPicPr>
            <p:cNvPr id="84" name="Afbeelding 83">
              <a:extLst>
                <a:ext uri="{FF2B5EF4-FFF2-40B4-BE49-F238E27FC236}">
                  <a16:creationId xmlns:a16="http://schemas.microsoft.com/office/drawing/2014/main" id="{F39F5C21-0932-4E23-7460-A03B855B209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2874055"/>
              <a:ext cx="1579297" cy="1080000"/>
            </a:xfrm>
            <a:prstGeom prst="rect">
              <a:avLst/>
            </a:prstGeom>
          </p:spPr>
        </p:pic>
        <p:sp>
          <p:nvSpPr>
            <p:cNvPr id="85" name="Blokboog 84">
              <a:extLst>
                <a:ext uri="{FF2B5EF4-FFF2-40B4-BE49-F238E27FC236}">
                  <a16:creationId xmlns:a16="http://schemas.microsoft.com/office/drawing/2014/main" id="{FF5B762B-7514-E122-9E2D-F0B0EEC9BB38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B827092D-5F3D-8601-565F-39ADD36C8678}"/>
              </a:ext>
            </a:extLst>
          </p:cNvPr>
          <p:cNvGrpSpPr>
            <a:grpSpLocks noChangeAspect="1"/>
          </p:cNvGrpSpPr>
          <p:nvPr/>
        </p:nvGrpSpPr>
        <p:grpSpPr>
          <a:xfrm>
            <a:off x="1748168" y="5736201"/>
            <a:ext cx="631719" cy="710312"/>
            <a:chOff x="2032700" y="2838055"/>
            <a:chExt cx="1579297" cy="1775780"/>
          </a:xfrm>
        </p:grpSpPr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6AA67CC0-84D2-0241-CA9C-B3AB8EA4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EB59AA82-CE46-4197-7D56-DD3789F62FA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2874055"/>
              <a:ext cx="1579297" cy="1080000"/>
            </a:xfrm>
            <a:prstGeom prst="rect">
              <a:avLst/>
            </a:prstGeom>
          </p:spPr>
        </p:pic>
        <p:sp>
          <p:nvSpPr>
            <p:cNvPr id="89" name="Blokboog 88">
              <a:extLst>
                <a:ext uri="{FF2B5EF4-FFF2-40B4-BE49-F238E27FC236}">
                  <a16:creationId xmlns:a16="http://schemas.microsoft.com/office/drawing/2014/main" id="{6CF24B4B-E07E-5B2D-D352-B5699412B874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ep 89">
            <a:extLst>
              <a:ext uri="{FF2B5EF4-FFF2-40B4-BE49-F238E27FC236}">
                <a16:creationId xmlns:a16="http://schemas.microsoft.com/office/drawing/2014/main" id="{991EA5AD-7710-E8E7-7DA3-5AB50C5C2E2A}"/>
              </a:ext>
            </a:extLst>
          </p:cNvPr>
          <p:cNvGrpSpPr>
            <a:grpSpLocks noChangeAspect="1"/>
          </p:cNvGrpSpPr>
          <p:nvPr/>
        </p:nvGrpSpPr>
        <p:grpSpPr>
          <a:xfrm>
            <a:off x="4643369" y="5628864"/>
            <a:ext cx="631719" cy="739471"/>
            <a:chOff x="3821836" y="2838055"/>
            <a:chExt cx="1579297" cy="1848676"/>
          </a:xfrm>
        </p:grpSpPr>
        <p:pic>
          <p:nvPicPr>
            <p:cNvPr id="91" name="Afbeelding 90">
              <a:extLst>
                <a:ext uri="{FF2B5EF4-FFF2-40B4-BE49-F238E27FC236}">
                  <a16:creationId xmlns:a16="http://schemas.microsoft.com/office/drawing/2014/main" id="{B39024D6-9D27-13B0-CEBC-BE8BE160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pic>
          <p:nvPicPr>
            <p:cNvPr id="92" name="Afbeelding 91">
              <a:extLst>
                <a:ext uri="{FF2B5EF4-FFF2-40B4-BE49-F238E27FC236}">
                  <a16:creationId xmlns:a16="http://schemas.microsoft.com/office/drawing/2014/main" id="{D9210F51-BE90-507B-5FC9-F53E7F9D565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2874055"/>
              <a:ext cx="1579297" cy="1080000"/>
            </a:xfrm>
            <a:prstGeom prst="rect">
              <a:avLst/>
            </a:prstGeom>
          </p:spPr>
        </p:pic>
        <p:sp>
          <p:nvSpPr>
            <p:cNvPr id="93" name="Blokboog 92">
              <a:extLst>
                <a:ext uri="{FF2B5EF4-FFF2-40B4-BE49-F238E27FC236}">
                  <a16:creationId xmlns:a16="http://schemas.microsoft.com/office/drawing/2014/main" id="{D9470697-19F2-A1A2-7CCE-AB9496A33AD2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A736B37-1795-CF73-809B-0001B5AB0A32}"/>
              </a:ext>
            </a:extLst>
          </p:cNvPr>
          <p:cNvGrpSpPr>
            <a:grpSpLocks noChangeAspect="1"/>
          </p:cNvGrpSpPr>
          <p:nvPr/>
        </p:nvGrpSpPr>
        <p:grpSpPr>
          <a:xfrm>
            <a:off x="2501774" y="6013807"/>
            <a:ext cx="691884" cy="616187"/>
            <a:chOff x="2032700" y="4753057"/>
            <a:chExt cx="1579297" cy="1586589"/>
          </a:xfrm>
        </p:grpSpPr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1203BC80-0B1B-C046-4BA6-86DCA798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pic>
          <p:nvPicPr>
            <p:cNvPr id="96" name="Afbeelding 95">
              <a:extLst>
                <a:ext uri="{FF2B5EF4-FFF2-40B4-BE49-F238E27FC236}">
                  <a16:creationId xmlns:a16="http://schemas.microsoft.com/office/drawing/2014/main" id="{54CB2EE1-0994-4BD2-C3EE-299ADABD01B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4789057"/>
              <a:ext cx="1579297" cy="1080000"/>
            </a:xfrm>
            <a:prstGeom prst="rect">
              <a:avLst/>
            </a:prstGeom>
          </p:spPr>
        </p:pic>
        <p:sp>
          <p:nvSpPr>
            <p:cNvPr id="97" name="Blokboog 96">
              <a:extLst>
                <a:ext uri="{FF2B5EF4-FFF2-40B4-BE49-F238E27FC236}">
                  <a16:creationId xmlns:a16="http://schemas.microsoft.com/office/drawing/2014/main" id="{E121DC58-63AF-8B10-6C1F-2917000BDF53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99" name="Pijl: rechts 98">
            <a:extLst>
              <a:ext uri="{FF2B5EF4-FFF2-40B4-BE49-F238E27FC236}">
                <a16:creationId xmlns:a16="http://schemas.microsoft.com/office/drawing/2014/main" id="{E63787A6-7098-665C-C75A-6FED9523C3FA}"/>
              </a:ext>
            </a:extLst>
          </p:cNvPr>
          <p:cNvSpPr/>
          <p:nvPr/>
        </p:nvSpPr>
        <p:spPr>
          <a:xfrm rot="18917976">
            <a:off x="2562675" y="3411364"/>
            <a:ext cx="1245188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Pijl: rechts 99">
            <a:extLst>
              <a:ext uri="{FF2B5EF4-FFF2-40B4-BE49-F238E27FC236}">
                <a16:creationId xmlns:a16="http://schemas.microsoft.com/office/drawing/2014/main" id="{0F41B6E2-DE65-7D2A-8C0D-7D1C208E2825}"/>
              </a:ext>
            </a:extLst>
          </p:cNvPr>
          <p:cNvSpPr/>
          <p:nvPr/>
        </p:nvSpPr>
        <p:spPr>
          <a:xfrm rot="13343621">
            <a:off x="6021130" y="3405767"/>
            <a:ext cx="1245188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1" name="Pijl: rechts 100">
            <a:extLst>
              <a:ext uri="{FF2B5EF4-FFF2-40B4-BE49-F238E27FC236}">
                <a16:creationId xmlns:a16="http://schemas.microsoft.com/office/drawing/2014/main" id="{5953A450-E92A-9D23-CB27-6988814B6571}"/>
              </a:ext>
            </a:extLst>
          </p:cNvPr>
          <p:cNvSpPr/>
          <p:nvPr/>
        </p:nvSpPr>
        <p:spPr>
          <a:xfrm rot="16412728">
            <a:off x="3791238" y="3356871"/>
            <a:ext cx="840494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2" name="Pijl: rechts 101">
            <a:extLst>
              <a:ext uri="{FF2B5EF4-FFF2-40B4-BE49-F238E27FC236}">
                <a16:creationId xmlns:a16="http://schemas.microsoft.com/office/drawing/2014/main" id="{C418068F-88D5-E1C0-80B1-FA465500618D}"/>
              </a:ext>
            </a:extLst>
          </p:cNvPr>
          <p:cNvSpPr/>
          <p:nvPr/>
        </p:nvSpPr>
        <p:spPr>
          <a:xfrm rot="14158203">
            <a:off x="5196388" y="3425753"/>
            <a:ext cx="995168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53F18345-23B0-0BF5-59CD-3E982D105D87}"/>
              </a:ext>
            </a:extLst>
          </p:cNvPr>
          <p:cNvGrpSpPr/>
          <p:nvPr/>
        </p:nvGrpSpPr>
        <p:grpSpPr>
          <a:xfrm>
            <a:off x="2641226" y="384578"/>
            <a:ext cx="3373033" cy="2532491"/>
            <a:chOff x="3036801" y="687216"/>
            <a:chExt cx="3373033" cy="2532491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6A7F3255-94A2-E014-7906-929C8EE248F3}"/>
                </a:ext>
              </a:extLst>
            </p:cNvPr>
            <p:cNvGrpSpPr/>
            <p:nvPr/>
          </p:nvGrpSpPr>
          <p:grpSpPr>
            <a:xfrm>
              <a:off x="3036801" y="687216"/>
              <a:ext cx="3373033" cy="2281028"/>
              <a:chOff x="2367429" y="358297"/>
              <a:chExt cx="3373033" cy="2281028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F28FC7DB-91DC-9EF3-ECE9-AE09926B8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8154" y="787932"/>
                <a:ext cx="1897724" cy="1851393"/>
              </a:xfrm>
              <a:prstGeom prst="rect">
                <a:avLst/>
              </a:prstGeom>
            </p:spPr>
          </p:pic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BD45DDAC-6E9B-8DD4-5A8F-4FEAC9447CD1}"/>
                  </a:ext>
                </a:extLst>
              </p:cNvPr>
              <p:cNvSpPr txBox="1"/>
              <p:nvPr/>
            </p:nvSpPr>
            <p:spPr>
              <a:xfrm>
                <a:off x="2367429" y="358297"/>
                <a:ext cx="3373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pc="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ministers</a:t>
                </a:r>
              </a:p>
            </p:txBody>
          </p:sp>
        </p:grpSp>
        <p:pic>
          <p:nvPicPr>
            <p:cNvPr id="3" name="Afbeelding 2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DDF00715-2CB3-6FDC-8EF6-EBB6D9A8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702" y="1753875"/>
              <a:ext cx="715382" cy="146583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232135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kstvak 44">
            <a:extLst>
              <a:ext uri="{FF2B5EF4-FFF2-40B4-BE49-F238E27FC236}">
                <a16:creationId xmlns:a16="http://schemas.microsoft.com/office/drawing/2014/main" id="{3091D768-E2AF-5FFC-FAD6-D1D4A856C9B3}"/>
              </a:ext>
            </a:extLst>
          </p:cNvPr>
          <p:cNvSpPr txBox="1"/>
          <p:nvPr/>
        </p:nvSpPr>
        <p:spPr>
          <a:xfrm>
            <a:off x="3672000" y="1528913"/>
            <a:ext cx="510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1. Welke partijen mogen de nieuwe ministers </a:t>
            </a:r>
          </a:p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     leveren die plannen gaan maken (regering).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347553E-013D-8489-60CC-BD77251D3DA5}"/>
              </a:ext>
            </a:extLst>
          </p:cNvPr>
          <p:cNvGrpSpPr/>
          <p:nvPr/>
        </p:nvGrpSpPr>
        <p:grpSpPr>
          <a:xfrm>
            <a:off x="2627907" y="2260129"/>
            <a:ext cx="462677" cy="604800"/>
            <a:chOff x="1653311" y="3366212"/>
            <a:chExt cx="1131500" cy="1479069"/>
          </a:xfrm>
        </p:grpSpPr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302EA084-C8DD-18F3-6AD6-1E47785C6495}"/>
                </a:ext>
              </a:extLst>
            </p:cNvPr>
            <p:cNvSpPr/>
            <p:nvPr/>
          </p:nvSpPr>
          <p:spPr>
            <a:xfrm>
              <a:off x="1653311" y="3366212"/>
              <a:ext cx="1131500" cy="14790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Vrije vorm 43">
              <a:extLst>
                <a:ext uri="{FF2B5EF4-FFF2-40B4-BE49-F238E27FC236}">
                  <a16:creationId xmlns:a16="http://schemas.microsoft.com/office/drawing/2014/main" id="{147E46F5-A32D-7EED-6B58-E3EA698DA5BB}"/>
                </a:ext>
              </a:extLst>
            </p:cNvPr>
            <p:cNvSpPr/>
            <p:nvPr/>
          </p:nvSpPr>
          <p:spPr>
            <a:xfrm>
              <a:off x="1823061" y="364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Vrije vorm 44">
              <a:extLst>
                <a:ext uri="{FF2B5EF4-FFF2-40B4-BE49-F238E27FC236}">
                  <a16:creationId xmlns:a16="http://schemas.microsoft.com/office/drawing/2014/main" id="{3F765763-1DFE-7D34-FEBF-0E93A54F9865}"/>
                </a:ext>
              </a:extLst>
            </p:cNvPr>
            <p:cNvSpPr/>
            <p:nvPr/>
          </p:nvSpPr>
          <p:spPr>
            <a:xfrm>
              <a:off x="1823061" y="382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Vrije vorm 45">
              <a:extLst>
                <a:ext uri="{FF2B5EF4-FFF2-40B4-BE49-F238E27FC236}">
                  <a16:creationId xmlns:a16="http://schemas.microsoft.com/office/drawing/2014/main" id="{94C97165-6490-8941-2F29-7A8AB08B000A}"/>
                </a:ext>
              </a:extLst>
            </p:cNvPr>
            <p:cNvSpPr/>
            <p:nvPr/>
          </p:nvSpPr>
          <p:spPr>
            <a:xfrm>
              <a:off x="1823061" y="400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Vrije vorm 46">
              <a:extLst>
                <a:ext uri="{FF2B5EF4-FFF2-40B4-BE49-F238E27FC236}">
                  <a16:creationId xmlns:a16="http://schemas.microsoft.com/office/drawing/2014/main" id="{7509CC16-37A9-29BE-69DF-29638DB16A7C}"/>
                </a:ext>
              </a:extLst>
            </p:cNvPr>
            <p:cNvSpPr/>
            <p:nvPr/>
          </p:nvSpPr>
          <p:spPr>
            <a:xfrm>
              <a:off x="1823061" y="418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Vrije vorm 47">
              <a:extLst>
                <a:ext uri="{FF2B5EF4-FFF2-40B4-BE49-F238E27FC236}">
                  <a16:creationId xmlns:a16="http://schemas.microsoft.com/office/drawing/2014/main" id="{8D31B7BD-199C-1454-1C10-9206F2488B32}"/>
                </a:ext>
              </a:extLst>
            </p:cNvPr>
            <p:cNvSpPr/>
            <p:nvPr/>
          </p:nvSpPr>
          <p:spPr>
            <a:xfrm>
              <a:off x="1823061" y="436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Vrije vorm 48">
              <a:extLst>
                <a:ext uri="{FF2B5EF4-FFF2-40B4-BE49-F238E27FC236}">
                  <a16:creationId xmlns:a16="http://schemas.microsoft.com/office/drawing/2014/main" id="{AFD86DD0-FC47-2B8E-8F3F-5B69364AC481}"/>
                </a:ext>
              </a:extLst>
            </p:cNvPr>
            <p:cNvSpPr/>
            <p:nvPr/>
          </p:nvSpPr>
          <p:spPr>
            <a:xfrm>
              <a:off x="1823061" y="454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2F6C088B-F4AF-B2E0-06FD-823A7191FD63}"/>
              </a:ext>
            </a:extLst>
          </p:cNvPr>
          <p:cNvGrpSpPr/>
          <p:nvPr/>
        </p:nvGrpSpPr>
        <p:grpSpPr>
          <a:xfrm>
            <a:off x="3188778" y="2260129"/>
            <a:ext cx="462677" cy="604800"/>
            <a:chOff x="1738834" y="3560243"/>
            <a:chExt cx="1131500" cy="1479069"/>
          </a:xfrm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3D11BED2-C23F-B286-076F-FC65B2D3C6BA}"/>
                </a:ext>
              </a:extLst>
            </p:cNvPr>
            <p:cNvSpPr/>
            <p:nvPr/>
          </p:nvSpPr>
          <p:spPr>
            <a:xfrm>
              <a:off x="1738834" y="3560243"/>
              <a:ext cx="1131500" cy="14790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Vrije vorm 51">
              <a:extLst>
                <a:ext uri="{FF2B5EF4-FFF2-40B4-BE49-F238E27FC236}">
                  <a16:creationId xmlns:a16="http://schemas.microsoft.com/office/drawing/2014/main" id="{5250900D-0F7C-8D92-B341-5B6685040431}"/>
                </a:ext>
              </a:extLst>
            </p:cNvPr>
            <p:cNvSpPr/>
            <p:nvPr/>
          </p:nvSpPr>
          <p:spPr>
            <a:xfrm>
              <a:off x="1872000" y="379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Vrije vorm 52">
              <a:extLst>
                <a:ext uri="{FF2B5EF4-FFF2-40B4-BE49-F238E27FC236}">
                  <a16:creationId xmlns:a16="http://schemas.microsoft.com/office/drawing/2014/main" id="{075EC905-B1FD-F96F-6B48-C0912F303FA7}"/>
                </a:ext>
              </a:extLst>
            </p:cNvPr>
            <p:cNvSpPr/>
            <p:nvPr/>
          </p:nvSpPr>
          <p:spPr>
            <a:xfrm>
              <a:off x="1872000" y="397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Vrije vorm 53">
              <a:extLst>
                <a:ext uri="{FF2B5EF4-FFF2-40B4-BE49-F238E27FC236}">
                  <a16:creationId xmlns:a16="http://schemas.microsoft.com/office/drawing/2014/main" id="{12FE6FF0-6597-520D-5E7D-A429B743C7C4}"/>
                </a:ext>
              </a:extLst>
            </p:cNvPr>
            <p:cNvSpPr/>
            <p:nvPr/>
          </p:nvSpPr>
          <p:spPr>
            <a:xfrm>
              <a:off x="1872000" y="415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Vrije vorm 54">
              <a:extLst>
                <a:ext uri="{FF2B5EF4-FFF2-40B4-BE49-F238E27FC236}">
                  <a16:creationId xmlns:a16="http://schemas.microsoft.com/office/drawing/2014/main" id="{DB5E7026-59FC-D815-0BB9-24C89F38A745}"/>
                </a:ext>
              </a:extLst>
            </p:cNvPr>
            <p:cNvSpPr/>
            <p:nvPr/>
          </p:nvSpPr>
          <p:spPr>
            <a:xfrm>
              <a:off x="1872000" y="433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Vrije vorm 55">
              <a:extLst>
                <a:ext uri="{FF2B5EF4-FFF2-40B4-BE49-F238E27FC236}">
                  <a16:creationId xmlns:a16="http://schemas.microsoft.com/office/drawing/2014/main" id="{F44B3AD3-5719-266A-A801-B930F75F3EBD}"/>
                </a:ext>
              </a:extLst>
            </p:cNvPr>
            <p:cNvSpPr/>
            <p:nvPr/>
          </p:nvSpPr>
          <p:spPr>
            <a:xfrm>
              <a:off x="1872000" y="451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Vrije vorm 56">
              <a:extLst>
                <a:ext uri="{FF2B5EF4-FFF2-40B4-BE49-F238E27FC236}">
                  <a16:creationId xmlns:a16="http://schemas.microsoft.com/office/drawing/2014/main" id="{09E2B4B9-6231-1BF8-EF62-49CF276C777D}"/>
                </a:ext>
              </a:extLst>
            </p:cNvPr>
            <p:cNvSpPr/>
            <p:nvPr/>
          </p:nvSpPr>
          <p:spPr>
            <a:xfrm>
              <a:off x="1872000" y="469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kstvak 26"/>
          <p:cNvSpPr txBox="1"/>
          <p:nvPr/>
        </p:nvSpPr>
        <p:spPr>
          <a:xfrm>
            <a:off x="3672000" y="4113370"/>
            <a:ext cx="4932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2. Welke partijen mogen in de Tweede Kamer</a:t>
            </a:r>
          </a:p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     beslissen welke plannen doorgaan en </a:t>
            </a:r>
          </a:p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     welke niet? </a:t>
            </a:r>
            <a:endParaRPr lang="en-US" sz="2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33" y="3930324"/>
            <a:ext cx="576064" cy="60342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33" y="4797152"/>
            <a:ext cx="604800" cy="6048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DA12AF9-3B21-A2D2-23B1-20B4F2D8E72D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hebt dus op 2 manieren iets te zeggen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372C0BA-3385-C64B-3E4B-0297096CA54B}"/>
              </a:ext>
            </a:extLst>
          </p:cNvPr>
          <p:cNvGrpSpPr/>
          <p:nvPr/>
        </p:nvGrpSpPr>
        <p:grpSpPr>
          <a:xfrm>
            <a:off x="746312" y="1153999"/>
            <a:ext cx="1748668" cy="1902471"/>
            <a:chOff x="3498575" y="1035371"/>
            <a:chExt cx="2081648" cy="2349707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14569E4-6B4F-F0B3-1138-03CB1307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575" y="1035371"/>
              <a:ext cx="2081648" cy="2028151"/>
            </a:xfrm>
            <a:prstGeom prst="rect">
              <a:avLst/>
            </a:prstGeom>
          </p:spPr>
        </p:pic>
        <p:pic>
          <p:nvPicPr>
            <p:cNvPr id="11" name="Afbeelding 1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20571C28-FA62-768A-D710-B90817C6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E852B88E-5B63-8144-CACC-7A96261BAC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-1713" r="33183" b="1713"/>
          <a:stretch/>
        </p:blipFill>
        <p:spPr>
          <a:xfrm>
            <a:off x="539551" y="3373133"/>
            <a:ext cx="2016225" cy="2411651"/>
          </a:xfrm>
          <a:prstGeom prst="rect">
            <a:avLst/>
          </a:prstGeom>
        </p:spPr>
      </p:pic>
      <p:pic>
        <p:nvPicPr>
          <p:cNvPr id="13" name="Afbeelding 12" descr="Afbeelding met tekenfilm, geel, licht, illustratie&#10;&#10;Automatisch gegenereerde beschrijving">
            <a:extLst>
              <a:ext uri="{FF2B5EF4-FFF2-40B4-BE49-F238E27FC236}">
                <a16:creationId xmlns:a16="http://schemas.microsoft.com/office/drawing/2014/main" id="{75C22769-44A2-6A1D-C6DB-2B6EAA8BF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02028"/>
            <a:ext cx="1189111" cy="11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293553" y="3233907"/>
            <a:ext cx="4213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verkiezingen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voor een nieuwe Tweede Kamer en een nieuwe Regering.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0DE5FD6-2C7C-3FA6-CA9F-D2F5C8914BBD}"/>
              </a:ext>
            </a:extLst>
          </p:cNvPr>
          <p:cNvGrpSpPr/>
          <p:nvPr/>
        </p:nvGrpSpPr>
        <p:grpSpPr>
          <a:xfrm>
            <a:off x="0" y="1684421"/>
            <a:ext cx="4213300" cy="5270868"/>
            <a:chOff x="-93504" y="907968"/>
            <a:chExt cx="4362449" cy="6083762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7F66984-A220-49AC-2B55-2E2A16FCA900}"/>
                </a:ext>
              </a:extLst>
            </p:cNvPr>
            <p:cNvSpPr/>
            <p:nvPr/>
          </p:nvSpPr>
          <p:spPr>
            <a:xfrm rot="550442">
              <a:off x="1346569" y="5816779"/>
              <a:ext cx="1482305" cy="223935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 descr="Afbeelding met hand, vinger, tekenfilm, tekening&#10;&#10;Automatisch gegenereerde beschrijving">
              <a:extLst>
                <a:ext uri="{FF2B5EF4-FFF2-40B4-BE49-F238E27FC236}">
                  <a16:creationId xmlns:a16="http://schemas.microsoft.com/office/drawing/2014/main" id="{45B79573-7A12-86D6-A567-3A4575DD4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4"/>
            <a:stretch/>
          </p:blipFill>
          <p:spPr>
            <a:xfrm>
              <a:off x="-93504" y="907968"/>
              <a:ext cx="4362449" cy="5662032"/>
            </a:xfrm>
            <a:prstGeom prst="rect">
              <a:avLst/>
            </a:prstGeom>
          </p:spPr>
        </p:pic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F164CA8-D439-7FDC-C2D0-74C0F081096F}"/>
                </a:ext>
              </a:extLst>
            </p:cNvPr>
            <p:cNvSpPr/>
            <p:nvPr/>
          </p:nvSpPr>
          <p:spPr>
            <a:xfrm>
              <a:off x="1163902" y="5862726"/>
              <a:ext cx="1635282" cy="1129004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11027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clipart, tekening, schets, tekenfilm&#10;&#10;Automatisch gegenereerde beschrijving">
            <a:extLst>
              <a:ext uri="{FF2B5EF4-FFF2-40B4-BE49-F238E27FC236}">
                <a16:creationId xmlns:a16="http://schemas.microsoft.com/office/drawing/2014/main" id="{EC6714CB-CB4D-42BD-8615-9EF4258E0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9" y="2035723"/>
            <a:ext cx="3420938" cy="4646202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1925A16E-46FB-E342-E35F-BBF29E50DA00}"/>
              </a:ext>
            </a:extLst>
          </p:cNvPr>
          <p:cNvGrpSpPr/>
          <p:nvPr/>
        </p:nvGrpSpPr>
        <p:grpSpPr>
          <a:xfrm>
            <a:off x="5076056" y="1728458"/>
            <a:ext cx="2952328" cy="3271457"/>
            <a:chOff x="3767526" y="1116851"/>
            <a:chExt cx="1897724" cy="210285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4083B99-37B6-A1F5-8095-9AB2EC6E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26" y="1116851"/>
              <a:ext cx="1897724" cy="1851393"/>
            </a:xfrm>
            <a:prstGeom prst="rect">
              <a:avLst/>
            </a:prstGeom>
          </p:spPr>
        </p:pic>
        <p:pic>
          <p:nvPicPr>
            <p:cNvPr id="7" name="Afbeelding 6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8E2907E7-C6D8-14A7-479C-A6B9E3B3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702" y="1753875"/>
              <a:ext cx="715382" cy="146583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DC27FB5E-E961-658D-E7F4-B9626E1DA9B7}"/>
              </a:ext>
            </a:extLst>
          </p:cNvPr>
          <p:cNvGrpSpPr/>
          <p:nvPr/>
        </p:nvGrpSpPr>
        <p:grpSpPr>
          <a:xfrm>
            <a:off x="2744398" y="1242515"/>
            <a:ext cx="2232248" cy="936104"/>
            <a:chOff x="2573284" y="1248726"/>
            <a:chExt cx="2232248" cy="936104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2AB38259-F601-9FAD-653E-479D43C41E41}"/>
                </a:ext>
              </a:extLst>
            </p:cNvPr>
            <p:cNvSpPr txBox="1"/>
            <p:nvPr/>
          </p:nvSpPr>
          <p:spPr>
            <a:xfrm>
              <a:off x="2843808" y="1457159"/>
              <a:ext cx="1961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latin typeface="Comic Sans MS" panose="030F0702030302020204" pitchFamily="66" charset="0"/>
                </a:rPr>
                <a:t>Succes!</a:t>
              </a:r>
            </a:p>
          </p:txBody>
        </p:sp>
        <p:sp>
          <p:nvSpPr>
            <p:cNvPr id="24" name="Tekstballon: ovaal 23">
              <a:extLst>
                <a:ext uri="{FF2B5EF4-FFF2-40B4-BE49-F238E27FC236}">
                  <a16:creationId xmlns:a16="http://schemas.microsoft.com/office/drawing/2014/main" id="{425574E2-851A-3299-7C69-C58D1D446E62}"/>
                </a:ext>
              </a:extLst>
            </p:cNvPr>
            <p:cNvSpPr/>
            <p:nvPr/>
          </p:nvSpPr>
          <p:spPr>
            <a:xfrm>
              <a:off x="2573284" y="1248726"/>
              <a:ext cx="2232248" cy="936104"/>
            </a:xfrm>
            <a:prstGeom prst="wedgeEllipseCallout">
              <a:avLst>
                <a:gd name="adj1" fmla="val -26356"/>
                <a:gd name="adj2" fmla="val 96524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D3A209C9-9F9F-10FD-DBA0-4B949D76F5CA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Koning stelt de nieuwe regering aan</a:t>
            </a:r>
          </a:p>
        </p:txBody>
      </p:sp>
    </p:spTree>
    <p:extLst>
      <p:ext uri="{BB962C8B-B14F-4D97-AF65-F5344CB8AC3E}">
        <p14:creationId xmlns:p14="http://schemas.microsoft.com/office/powerpoint/2010/main" val="1780003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77542" y="217539"/>
            <a:ext cx="760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7.4 Welke partij past bij mij?</a:t>
            </a:r>
          </a:p>
        </p:txBody>
      </p:sp>
    </p:spTree>
    <p:extLst>
      <p:ext uri="{BB962C8B-B14F-4D97-AF65-F5344CB8AC3E}">
        <p14:creationId xmlns:p14="http://schemas.microsoft.com/office/powerpoint/2010/main" val="3246524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75226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1118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2680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aarde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8785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986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334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364098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vak 58">
            <a:extLst>
              <a:ext uri="{FF2B5EF4-FFF2-40B4-BE49-F238E27FC236}">
                <a16:creationId xmlns:a16="http://schemas.microsoft.com/office/drawing/2014/main" id="{0AA337C7-2DDA-4DB4-A61D-5D6551653504}"/>
              </a:ext>
            </a:extLst>
          </p:cNvPr>
          <p:cNvSpPr txBox="1"/>
          <p:nvPr/>
        </p:nvSpPr>
        <p:spPr>
          <a:xfrm flipH="1">
            <a:off x="0" y="15198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Welke partij past bij mij?</a:t>
            </a:r>
          </a:p>
        </p:txBody>
      </p: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840D3F1-AB9A-E7A0-8B39-5CB9673AA8BC}"/>
              </a:ext>
            </a:extLst>
          </p:cNvPr>
          <p:cNvGrpSpPr/>
          <p:nvPr/>
        </p:nvGrpSpPr>
        <p:grpSpPr>
          <a:xfrm>
            <a:off x="1515745" y="658038"/>
            <a:ext cx="6112510" cy="6118860"/>
            <a:chOff x="1515745" y="658038"/>
            <a:chExt cx="6112510" cy="6118860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1B4C31A-FBBF-9732-7175-E8A9EF86A625}"/>
                </a:ext>
              </a:extLst>
            </p:cNvPr>
            <p:cNvGrpSpPr/>
            <p:nvPr/>
          </p:nvGrpSpPr>
          <p:grpSpPr>
            <a:xfrm>
              <a:off x="1515745" y="658038"/>
              <a:ext cx="6112510" cy="6118860"/>
              <a:chOff x="0" y="0"/>
              <a:chExt cx="6112804" cy="6118860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1A96A521-E12A-383D-5A50-6C9328A29FBF}"/>
                  </a:ext>
                </a:extLst>
              </p:cNvPr>
              <p:cNvGrpSpPr/>
              <p:nvPr/>
            </p:nvGrpSpPr>
            <p:grpSpPr>
              <a:xfrm>
                <a:off x="0" y="0"/>
                <a:ext cx="6112804" cy="6118860"/>
                <a:chOff x="-1" y="0"/>
                <a:chExt cx="6110442" cy="6115042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76205EE6-C8D8-A97D-5924-0369D9499A0F}"/>
                    </a:ext>
                  </a:extLst>
                </p:cNvPr>
                <p:cNvGrpSpPr/>
                <p:nvPr/>
              </p:nvGrpSpPr>
              <p:grpSpPr>
                <a:xfrm>
                  <a:off x="-1" y="0"/>
                  <a:ext cx="6110442" cy="6115042"/>
                  <a:chOff x="-1" y="0"/>
                  <a:chExt cx="5724352" cy="5728661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6A04A55D-7E30-59B8-97D2-2733AFF4177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4314"/>
                    <a:ext cx="5724352" cy="5724347"/>
                    <a:chOff x="-1" y="4314"/>
                    <a:chExt cx="5724352" cy="5724347"/>
                  </a:xfrm>
                </p:grpSpPr>
                <p:sp>
                  <p:nvSpPr>
                    <p:cNvPr id="95" name="Gedeeltelijke cirkel 94">
                      <a:extLst>
                        <a:ext uri="{FF2B5EF4-FFF2-40B4-BE49-F238E27FC236}">
                          <a16:creationId xmlns:a16="http://schemas.microsoft.com/office/drawing/2014/main" id="{504D2DF7-C1CB-98F8-25F5-4C6E4C7875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-1" y="14691"/>
                      <a:ext cx="5713201" cy="5713201"/>
                    </a:xfrm>
                    <a:prstGeom prst="pie">
                      <a:avLst>
                        <a:gd name="adj1" fmla="val 16214272"/>
                        <a:gd name="adj2" fmla="val 20560742"/>
                      </a:avLst>
                    </a:prstGeom>
                    <a:solidFill>
                      <a:srgbClr val="0070C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6" name="Gedeeltelijke cirkel 95">
                      <a:extLst>
                        <a:ext uri="{FF2B5EF4-FFF2-40B4-BE49-F238E27FC236}">
                          <a16:creationId xmlns:a16="http://schemas.microsoft.com/office/drawing/2014/main" id="{C29C916D-009B-C180-1069-6BC4DBC04E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5461"/>
                      <a:ext cx="5713200" cy="5713200"/>
                    </a:xfrm>
                    <a:prstGeom prst="pie">
                      <a:avLst>
                        <a:gd name="adj1" fmla="val 20526814"/>
                        <a:gd name="adj2" fmla="val 3197369"/>
                      </a:avLst>
                    </a:prstGeom>
                    <a:solidFill>
                      <a:srgbClr val="0099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7" name="Gedeeltelijke cirkel 96">
                      <a:extLst>
                        <a:ext uri="{FF2B5EF4-FFF2-40B4-BE49-F238E27FC236}">
                          <a16:creationId xmlns:a16="http://schemas.microsoft.com/office/drawing/2014/main" id="{1BDC51AB-FBEE-A779-08EB-15B7BF84DF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3921"/>
                      <a:ext cx="5713200" cy="5713200"/>
                    </a:xfrm>
                    <a:prstGeom prst="pie">
                      <a:avLst>
                        <a:gd name="adj1" fmla="val 3200047"/>
                        <a:gd name="adj2" fmla="val 7763015"/>
                      </a:avLst>
                    </a:pr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8" name="Gedeeltelijke cirkel 97">
                      <a:extLst>
                        <a:ext uri="{FF2B5EF4-FFF2-40B4-BE49-F238E27FC236}">
                          <a16:creationId xmlns:a16="http://schemas.microsoft.com/office/drawing/2014/main" id="{55A31217-88DC-6690-6A8D-49D319713E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7760883"/>
                        <a:gd name="adj2" fmla="val 11903201"/>
                      </a:avLst>
                    </a:prstGeom>
                    <a:solidFill>
                      <a:srgbClr val="7030A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9" name="Gedeeltelijke cirkel 98">
                      <a:extLst>
                        <a:ext uri="{FF2B5EF4-FFF2-40B4-BE49-F238E27FC236}">
                          <a16:creationId xmlns:a16="http://schemas.microsoft.com/office/drawing/2014/main" id="{8C2CAD30-E286-FFFA-A228-A092E53295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11895660"/>
                        <a:gd name="adj2" fmla="val 16182282"/>
                      </a:avLst>
                    </a:prstGeom>
                    <a:solidFill>
                      <a:srgbClr val="FFC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3046032F-2417-C53D-F4F3-AD73B49EAB6F}"/>
                      </a:ext>
                    </a:extLst>
                  </p:cNvPr>
                  <p:cNvGrpSpPr/>
                  <p:nvPr/>
                </p:nvGrpSpPr>
                <p:grpSpPr>
                  <a:xfrm>
                    <a:off x="75857" y="0"/>
                    <a:ext cx="5572639" cy="5449960"/>
                    <a:chOff x="75857" y="0"/>
                    <a:chExt cx="5572639" cy="5449960"/>
                  </a:xfrm>
                </p:grpSpPr>
                <p:sp>
                  <p:nvSpPr>
                    <p:cNvPr id="91" name="Vrije vorm: vorm 90">
                      <a:extLst>
                        <a:ext uri="{FF2B5EF4-FFF2-40B4-BE49-F238E27FC236}">
                          <a16:creationId xmlns:a16="http://schemas.microsoft.com/office/drawing/2014/main" id="{1F6C8B90-7C65-4F25-29C9-82DFE10DD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179" y="0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2" name="Vrije vorm: vorm 91">
                      <a:extLst>
                        <a:ext uri="{FF2B5EF4-FFF2-40B4-BE49-F238E27FC236}">
                          <a16:creationId xmlns:a16="http://schemas.microsoft.com/office/drawing/2014/main" id="{E55C9DAA-28AD-F443-C471-727F017F5AD4}"/>
                        </a:ext>
                      </a:extLst>
                    </p:cNvPr>
                    <p:cNvSpPr/>
                    <p:nvPr/>
                  </p:nvSpPr>
                  <p:spPr>
                    <a:xfrm rot="4320000">
                      <a:off x="4220388" y="986797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3" name="Vrije vorm: vorm 92">
                      <a:extLst>
                        <a:ext uri="{FF2B5EF4-FFF2-40B4-BE49-F238E27FC236}">
                          <a16:creationId xmlns:a16="http://schemas.microsoft.com/office/drawing/2014/main" id="{43ED2224-26D4-4497-BA03-37F9EA154217}"/>
                        </a:ext>
                      </a:extLst>
                    </p:cNvPr>
                    <p:cNvSpPr/>
                    <p:nvPr/>
                  </p:nvSpPr>
                  <p:spPr>
                    <a:xfrm rot="8640000">
                      <a:off x="3701597" y="259374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4" name="Vrije vorm: vorm 93">
                      <a:extLst>
                        <a:ext uri="{FF2B5EF4-FFF2-40B4-BE49-F238E27FC236}">
                          <a16:creationId xmlns:a16="http://schemas.microsoft.com/office/drawing/2014/main" id="{98F71EAC-B48D-D35F-8562-594DE15F7849}"/>
                        </a:ext>
                      </a:extLst>
                    </p:cNvPr>
                    <p:cNvSpPr/>
                    <p:nvPr/>
                  </p:nvSpPr>
                  <p:spPr>
                    <a:xfrm rot="17280000">
                      <a:off x="1503965" y="99193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</p:grpSp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84001AD8-E696-F760-224F-67E9C6BB50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9" t="4846" r="3876" b="5026"/>
                <a:stretch/>
              </p:blipFill>
              <p:spPr>
                <a:xfrm>
                  <a:off x="3779571" y="1043528"/>
                  <a:ext cx="731473" cy="825655"/>
                </a:xfrm>
                <a:prstGeom prst="rect">
                  <a:avLst/>
                </a:prstGeom>
              </p:spPr>
            </p:pic>
            <p:pic>
              <p:nvPicPr>
                <p:cNvPr id="72" name="Afbeelding 71">
                  <a:extLst>
                    <a:ext uri="{FF2B5EF4-FFF2-40B4-BE49-F238E27FC236}">
                      <a16:creationId xmlns:a16="http://schemas.microsoft.com/office/drawing/2014/main" id="{6AC0293F-30D7-8E61-A383-CBE7FB6B9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91" t="27434" r="6538" b="26769"/>
                <a:stretch/>
              </p:blipFill>
              <p:spPr>
                <a:xfrm>
                  <a:off x="3925060" y="4299528"/>
                  <a:ext cx="1076190" cy="575310"/>
                </a:xfrm>
                <a:prstGeom prst="rect">
                  <a:avLst/>
                </a:prstGeom>
              </p:spPr>
            </p:pic>
            <p:pic>
              <p:nvPicPr>
                <p:cNvPr id="73" name="Afbeelding 72">
                  <a:extLst>
                    <a:ext uri="{FF2B5EF4-FFF2-40B4-BE49-F238E27FC236}">
                      <a16:creationId xmlns:a16="http://schemas.microsoft.com/office/drawing/2014/main" id="{5660324D-B46D-AC07-06BD-6434E6530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8029" y="3103751"/>
                  <a:ext cx="1318975" cy="53441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6C31FDED-8D34-AC3E-95C5-068EBB172252}"/>
                    </a:ext>
                  </a:extLst>
                </p:cNvPr>
                <p:cNvGrpSpPr/>
                <p:nvPr/>
              </p:nvGrpSpPr>
              <p:grpSpPr>
                <a:xfrm>
                  <a:off x="1318993" y="780281"/>
                  <a:ext cx="729142" cy="1100711"/>
                  <a:chOff x="1310778" y="749528"/>
                  <a:chExt cx="587200" cy="869238"/>
                </a:xfrm>
              </p:grpSpPr>
              <p:sp>
                <p:nvSpPr>
                  <p:cNvPr id="87" name="Tekstvak 31">
                    <a:extLst>
                      <a:ext uri="{FF2B5EF4-FFF2-40B4-BE49-F238E27FC236}">
                        <a16:creationId xmlns:a16="http://schemas.microsoft.com/office/drawing/2014/main" id="{200B0646-72BB-3F22-70B4-EDF416A55724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703" y="1340163"/>
                    <a:ext cx="582275" cy="27860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nl-NL" sz="1800" b="1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FVD</a:t>
                    </a:r>
                    <a:endParaRPr lang="nl-NL" sz="11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8" name="Afbeelding 87">
                    <a:extLst>
                      <a:ext uri="{FF2B5EF4-FFF2-40B4-BE49-F238E27FC236}">
                        <a16:creationId xmlns:a16="http://schemas.microsoft.com/office/drawing/2014/main" id="{C2292E29-3651-5CFA-2D1A-EE6BAAA652D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851" t="37696" r="70462" b="38308"/>
                  <a:stretch/>
                </p:blipFill>
                <p:spPr>
                  <a:xfrm>
                    <a:off x="1310778" y="749528"/>
                    <a:ext cx="586647" cy="5943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Afbeelding 74" descr="Afbeelding met logo&#10;&#10;Automatisch gegenereerde beschrijving">
                  <a:extLst>
                    <a:ext uri="{FF2B5EF4-FFF2-40B4-BE49-F238E27FC236}">
                      <a16:creationId xmlns:a16="http://schemas.microsoft.com/office/drawing/2014/main" id="{83207A2F-43E5-C710-C749-3777719CD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94" t="10833" r="20" b="94"/>
                <a:stretch/>
              </p:blipFill>
              <p:spPr>
                <a:xfrm>
                  <a:off x="1861391" y="5278975"/>
                  <a:ext cx="898806" cy="406665"/>
                </a:xfrm>
                <a:prstGeom prst="rect">
                  <a:avLst/>
                </a:prstGeom>
              </p:spPr>
            </p:pic>
            <p:pic>
              <p:nvPicPr>
                <p:cNvPr id="76" name="Afbeelding 75">
                  <a:extLst>
                    <a:ext uri="{FF2B5EF4-FFF2-40B4-BE49-F238E27FC236}">
                      <a16:creationId xmlns:a16="http://schemas.microsoft.com/office/drawing/2014/main" id="{DBF12D0D-F1D4-0421-8356-97037327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8124" y="1012703"/>
                  <a:ext cx="973923" cy="66630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Afbeelding 76">
                  <a:extLst>
                    <a:ext uri="{FF2B5EF4-FFF2-40B4-BE49-F238E27FC236}">
                      <a16:creationId xmlns:a16="http://schemas.microsoft.com/office/drawing/2014/main" id="{D15F4510-113D-9910-EA4B-6814716E9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1746" y="2009618"/>
                  <a:ext cx="650838" cy="635289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78" name="Afbeelding 77">
                  <a:extLst>
                    <a:ext uri="{FF2B5EF4-FFF2-40B4-BE49-F238E27FC236}">
                      <a16:creationId xmlns:a16="http://schemas.microsoft.com/office/drawing/2014/main" id="{E7F5F35A-7390-19DF-08D1-94DFB9873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0502" y="3671224"/>
                  <a:ext cx="671514" cy="671514"/>
                </a:xfrm>
                <a:prstGeom prst="rect">
                  <a:avLst/>
                </a:prstGeom>
              </p:spPr>
            </p:pic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764823B-8FD8-97EC-86A6-59BB883CF131}"/>
                    </a:ext>
                  </a:extLst>
                </p:cNvPr>
                <p:cNvGrpSpPr/>
                <p:nvPr/>
              </p:nvGrpSpPr>
              <p:grpSpPr>
                <a:xfrm>
                  <a:off x="899983" y="4130900"/>
                  <a:ext cx="1303257" cy="862931"/>
                  <a:chOff x="888940" y="4099591"/>
                  <a:chExt cx="1199525" cy="666443"/>
                </a:xfrm>
              </p:grpSpPr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9142D168-3F88-4E44-BCF7-C012A5A54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8940" y="4099591"/>
                    <a:ext cx="620023" cy="441886"/>
                  </a:xfrm>
                  <a:prstGeom prst="rect">
                    <a:avLst/>
                  </a:prstGeom>
                </p:spPr>
              </p:pic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B3E61BE3-9F52-1F79-7581-008D3BE19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8941" y="4545437"/>
                    <a:ext cx="1199524" cy="2205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Afbeelding 79">
                  <a:extLst>
                    <a:ext uri="{FF2B5EF4-FFF2-40B4-BE49-F238E27FC236}">
                      <a16:creationId xmlns:a16="http://schemas.microsoft.com/office/drawing/2014/main" id="{F2C8C26A-DEC7-712A-B7A9-9C6F11F67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1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66" t="-31" r="28" b="36"/>
                <a:stretch/>
              </p:blipFill>
              <p:spPr>
                <a:xfrm>
                  <a:off x="2595606" y="236852"/>
                  <a:ext cx="907324" cy="58031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pic>
              <p:nvPicPr>
                <p:cNvPr id="81" name="Afbeelding 80">
                  <a:extLst>
                    <a:ext uri="{FF2B5EF4-FFF2-40B4-BE49-F238E27FC236}">
                      <a16:creationId xmlns:a16="http://schemas.microsoft.com/office/drawing/2014/main" id="{091FD7CA-7FF5-AF90-DF23-2D40D3DD6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0575" y="5025845"/>
                  <a:ext cx="1468881" cy="456725"/>
                </a:xfrm>
                <a:prstGeom prst="rect">
                  <a:avLst/>
                </a:prstGeom>
              </p:spPr>
            </p:pic>
            <p:pic>
              <p:nvPicPr>
                <p:cNvPr id="82" name="Afbeelding 81">
                  <a:extLst>
                    <a:ext uri="{FF2B5EF4-FFF2-40B4-BE49-F238E27FC236}">
                      <a16:creationId xmlns:a16="http://schemas.microsoft.com/office/drawing/2014/main" id="{B8D753CF-D9C9-C7E0-BBC2-584B6EECF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896" y="3010566"/>
                  <a:ext cx="694448" cy="374091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83" name="Afbeelding 82">
                  <a:extLst>
                    <a:ext uri="{FF2B5EF4-FFF2-40B4-BE49-F238E27FC236}">
                      <a16:creationId xmlns:a16="http://schemas.microsoft.com/office/drawing/2014/main" id="{B31F84F7-3011-A8C7-5610-FE704A71A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4" t="23708" r="4387" b="25062"/>
                <a:stretch/>
              </p:blipFill>
              <p:spPr>
                <a:xfrm>
                  <a:off x="2519999" y="4572698"/>
                  <a:ext cx="727712" cy="410619"/>
                </a:xfrm>
                <a:prstGeom prst="rect">
                  <a:avLst/>
                </a:prstGeom>
              </p:spPr>
            </p:pic>
            <p:pic>
              <p:nvPicPr>
                <p:cNvPr id="84" name="Afbeelding 83">
                  <a:extLst>
                    <a:ext uri="{FF2B5EF4-FFF2-40B4-BE49-F238E27FC236}">
                      <a16:creationId xmlns:a16="http://schemas.microsoft.com/office/drawing/2014/main" id="{BE748054-3BFC-2EE9-3786-8A83CE66E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5980" y="2708270"/>
                  <a:ext cx="971280" cy="384221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</p:grpSp>
          <p:pic>
            <p:nvPicPr>
              <p:cNvPr id="12" name="Afbeelding 11" descr="Afbeelding met Graphics, Lettertype, logo, symbool&#10;&#10;Automatisch gegenereerde beschrijving">
                <a:extLst>
                  <a:ext uri="{FF2B5EF4-FFF2-40B4-BE49-F238E27FC236}">
                    <a16:creationId xmlns:a16="http://schemas.microsoft.com/office/drawing/2014/main" id="{989298DE-5C8F-BF3F-0B8C-E772629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5798" y="3177632"/>
                <a:ext cx="790575" cy="3625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7" name="Afbeelding 16" descr="Afbeelding met Lettertype, cirkel, Graphics, logo&#10;&#10;Automatisch gegenereerde beschrijving">
                <a:extLst>
                  <a:ext uri="{FF2B5EF4-FFF2-40B4-BE49-F238E27FC236}">
                    <a16:creationId xmlns:a16="http://schemas.microsoft.com/office/drawing/2014/main" id="{CF827CE4-6B47-073D-F107-ECF5E8C32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5521" y="1869396"/>
                <a:ext cx="645795" cy="6457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5" name="Afbeelding 14" descr="Afbeelding met Graphics, Lettertype, grafische vormgeving, violet&#10;&#10;Automatisch gegenereerde beschrijving">
                <a:extLst>
                  <a:ext uri="{FF2B5EF4-FFF2-40B4-BE49-F238E27FC236}">
                    <a16:creationId xmlns:a16="http://schemas.microsoft.com/office/drawing/2014/main" id="{374DB43D-23D4-C6DA-3832-61A7D64A8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326" y="3778781"/>
                <a:ext cx="790575" cy="32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99538D48-1B62-5E33-EEC6-DA4ACE24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1920876" y="2540204"/>
              <a:ext cx="776700" cy="64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536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C8C51ED-83F8-E90E-444F-A56E947CBC09}"/>
              </a:ext>
            </a:extLst>
          </p:cNvPr>
          <p:cNvSpPr txBox="1"/>
          <p:nvPr/>
        </p:nvSpPr>
        <p:spPr>
          <a:xfrm>
            <a:off x="277542" y="217539"/>
            <a:ext cx="760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FE33C527-1EB5-3594-F6F2-901B333CD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832"/>
          <a:stretch/>
        </p:blipFill>
        <p:spPr>
          <a:xfrm>
            <a:off x="0" y="-1"/>
            <a:ext cx="9144000" cy="7110621"/>
          </a:xfrm>
          <a:prstGeom prst="rect">
            <a:avLst/>
          </a:prstGeom>
        </p:spPr>
      </p:pic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B82D3577-4486-3B5F-CD95-AD612687F9D6}"/>
              </a:ext>
            </a:extLst>
          </p:cNvPr>
          <p:cNvSpPr/>
          <p:nvPr/>
        </p:nvSpPr>
        <p:spPr>
          <a:xfrm>
            <a:off x="4784718" y="3774332"/>
            <a:ext cx="1361872" cy="1279187"/>
          </a:xfrm>
          <a:custGeom>
            <a:avLst/>
            <a:gdLst>
              <a:gd name="connsiteX0" fmla="*/ 783076 w 1361872"/>
              <a:gd name="connsiteY0" fmla="*/ 131323 h 1279187"/>
              <a:gd name="connsiteX1" fmla="*/ 554476 w 1361872"/>
              <a:gd name="connsiteY1" fmla="*/ 92413 h 1279187"/>
              <a:gd name="connsiteX2" fmla="*/ 184825 w 1361872"/>
              <a:gd name="connsiteY2" fmla="*/ 530157 h 1279187"/>
              <a:gd name="connsiteX3" fmla="*/ 19455 w 1361872"/>
              <a:gd name="connsiteY3" fmla="*/ 583659 h 1279187"/>
              <a:gd name="connsiteX4" fmla="*/ 0 w 1361872"/>
              <a:gd name="connsiteY4" fmla="*/ 642025 h 1279187"/>
              <a:gd name="connsiteX5" fmla="*/ 734438 w 1361872"/>
              <a:gd name="connsiteY5" fmla="*/ 963038 h 1279187"/>
              <a:gd name="connsiteX6" fmla="*/ 739302 w 1361872"/>
              <a:gd name="connsiteY6" fmla="*/ 1191638 h 1279187"/>
              <a:gd name="connsiteX7" fmla="*/ 826851 w 1361872"/>
              <a:gd name="connsiteY7" fmla="*/ 1274323 h 1279187"/>
              <a:gd name="connsiteX8" fmla="*/ 909536 w 1361872"/>
              <a:gd name="connsiteY8" fmla="*/ 1279187 h 1279187"/>
              <a:gd name="connsiteX9" fmla="*/ 1035995 w 1361872"/>
              <a:gd name="connsiteY9" fmla="*/ 1201366 h 1279187"/>
              <a:gd name="connsiteX10" fmla="*/ 933855 w 1361872"/>
              <a:gd name="connsiteY10" fmla="*/ 1011677 h 1279187"/>
              <a:gd name="connsiteX11" fmla="*/ 933855 w 1361872"/>
              <a:gd name="connsiteY11" fmla="*/ 909536 h 1279187"/>
              <a:gd name="connsiteX12" fmla="*/ 1006812 w 1361872"/>
              <a:gd name="connsiteY12" fmla="*/ 690664 h 1279187"/>
              <a:gd name="connsiteX13" fmla="*/ 1206229 w 1361872"/>
              <a:gd name="connsiteY13" fmla="*/ 622570 h 1279187"/>
              <a:gd name="connsiteX14" fmla="*/ 1361872 w 1361872"/>
              <a:gd name="connsiteY14" fmla="*/ 359923 h 1279187"/>
              <a:gd name="connsiteX15" fmla="*/ 1332689 w 1361872"/>
              <a:gd name="connsiteY15" fmla="*/ 204281 h 1279187"/>
              <a:gd name="connsiteX16" fmla="*/ 1250004 w 1361872"/>
              <a:gd name="connsiteY16" fmla="*/ 0 h 1279187"/>
              <a:gd name="connsiteX17" fmla="*/ 885217 w 1361872"/>
              <a:gd name="connsiteY17" fmla="*/ 141051 h 1279187"/>
              <a:gd name="connsiteX18" fmla="*/ 875489 w 1361872"/>
              <a:gd name="connsiteY18" fmla="*/ 350196 h 1279187"/>
              <a:gd name="connsiteX19" fmla="*/ 797668 w 1361872"/>
              <a:gd name="connsiteY19" fmla="*/ 398834 h 1279187"/>
              <a:gd name="connsiteX20" fmla="*/ 690663 w 1361872"/>
              <a:gd name="connsiteY20" fmla="*/ 374515 h 1279187"/>
              <a:gd name="connsiteX21" fmla="*/ 646889 w 1361872"/>
              <a:gd name="connsiteY21" fmla="*/ 199417 h 1279187"/>
              <a:gd name="connsiteX22" fmla="*/ 783076 w 1361872"/>
              <a:gd name="connsiteY22" fmla="*/ 131323 h 127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1872" h="1279187">
                <a:moveTo>
                  <a:pt x="783076" y="131323"/>
                </a:moveTo>
                <a:lnTo>
                  <a:pt x="554476" y="92413"/>
                </a:lnTo>
                <a:lnTo>
                  <a:pt x="184825" y="530157"/>
                </a:lnTo>
                <a:lnTo>
                  <a:pt x="19455" y="583659"/>
                </a:lnTo>
                <a:lnTo>
                  <a:pt x="0" y="642025"/>
                </a:lnTo>
                <a:lnTo>
                  <a:pt x="734438" y="963038"/>
                </a:lnTo>
                <a:lnTo>
                  <a:pt x="739302" y="1191638"/>
                </a:lnTo>
                <a:lnTo>
                  <a:pt x="826851" y="1274323"/>
                </a:lnTo>
                <a:lnTo>
                  <a:pt x="909536" y="1279187"/>
                </a:lnTo>
                <a:lnTo>
                  <a:pt x="1035995" y="1201366"/>
                </a:lnTo>
                <a:lnTo>
                  <a:pt x="933855" y="1011677"/>
                </a:lnTo>
                <a:lnTo>
                  <a:pt x="933855" y="909536"/>
                </a:lnTo>
                <a:lnTo>
                  <a:pt x="1006812" y="690664"/>
                </a:lnTo>
                <a:lnTo>
                  <a:pt x="1206229" y="622570"/>
                </a:lnTo>
                <a:lnTo>
                  <a:pt x="1361872" y="359923"/>
                </a:lnTo>
                <a:lnTo>
                  <a:pt x="1332689" y="204281"/>
                </a:lnTo>
                <a:lnTo>
                  <a:pt x="1250004" y="0"/>
                </a:lnTo>
                <a:lnTo>
                  <a:pt x="885217" y="141051"/>
                </a:lnTo>
                <a:lnTo>
                  <a:pt x="875489" y="350196"/>
                </a:lnTo>
                <a:lnTo>
                  <a:pt x="797668" y="398834"/>
                </a:lnTo>
                <a:lnTo>
                  <a:pt x="690663" y="374515"/>
                </a:lnTo>
                <a:lnTo>
                  <a:pt x="646889" y="199417"/>
                </a:lnTo>
                <a:lnTo>
                  <a:pt x="783076" y="131323"/>
                </a:lnTo>
                <a:close/>
              </a:path>
            </a:pathLst>
          </a:cu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7ED161-A1BF-B4CC-C033-5A17FE38C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2808549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natuur, tekst&#10;&#10;Automatisch gegenereerde beschrijving">
            <a:extLst>
              <a:ext uri="{FF2B5EF4-FFF2-40B4-BE49-F238E27FC236}">
                <a16:creationId xmlns:a16="http://schemas.microsoft.com/office/drawing/2014/main" id="{261E5CCA-DC80-FA48-E540-80BEE8C9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r="9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88F2A5-A63F-18E3-6BC0-C5A083123C9D}"/>
              </a:ext>
            </a:extLst>
          </p:cNvPr>
          <p:cNvSpPr txBox="1"/>
          <p:nvPr/>
        </p:nvSpPr>
        <p:spPr>
          <a:xfrm flipH="1">
            <a:off x="530436" y="260648"/>
            <a:ext cx="3609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miljoen</a:t>
            </a:r>
          </a:p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landgenoten</a:t>
            </a:r>
          </a:p>
        </p:txBody>
      </p:sp>
      <p:pic>
        <p:nvPicPr>
          <p:cNvPr id="7" name="Afbeelding 6" descr="Afbeelding met kunst&#10;&#10;Automatisch gegenereerde beschrijving">
            <a:extLst>
              <a:ext uri="{FF2B5EF4-FFF2-40B4-BE49-F238E27FC236}">
                <a16:creationId xmlns:a16="http://schemas.microsoft.com/office/drawing/2014/main" id="{B305E4E3-9472-7093-210C-1A298EE30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1"/>
            <a:ext cx="712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0454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3DB0EF0B-DAE1-DA70-3199-9CA0248C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"/>
          <a:stretch/>
        </p:blipFill>
        <p:spPr>
          <a:xfrm>
            <a:off x="342000" y="728700"/>
            <a:ext cx="846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kstvak 94">
            <a:extLst>
              <a:ext uri="{FF2B5EF4-FFF2-40B4-BE49-F238E27FC236}">
                <a16:creationId xmlns:a16="http://schemas.microsoft.com/office/drawing/2014/main" id="{998C4F6D-D345-69E9-D466-DC7FE1C07818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flinke puzzel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075CD115-7456-45F1-756F-F5612ADA66EC}"/>
              </a:ext>
            </a:extLst>
          </p:cNvPr>
          <p:cNvGrpSpPr/>
          <p:nvPr/>
        </p:nvGrpSpPr>
        <p:grpSpPr>
          <a:xfrm>
            <a:off x="490561" y="904801"/>
            <a:ext cx="8162876" cy="5725265"/>
            <a:chOff x="490561" y="904801"/>
            <a:chExt cx="8162876" cy="5725265"/>
          </a:xfrm>
        </p:grpSpPr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20229D44-FD2F-9798-639B-4FBCB65C2045}"/>
                </a:ext>
              </a:extLst>
            </p:cNvPr>
            <p:cNvGrpSpPr/>
            <p:nvPr/>
          </p:nvGrpSpPr>
          <p:grpSpPr>
            <a:xfrm>
              <a:off x="490561" y="904801"/>
              <a:ext cx="8162876" cy="5725265"/>
              <a:chOff x="490561" y="904801"/>
              <a:chExt cx="8162876" cy="5725265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0E1E8025-91D7-D847-5032-460CCD3E4A90}"/>
                  </a:ext>
                </a:extLst>
              </p:cNvPr>
              <p:cNvGrpSpPr/>
              <p:nvPr/>
            </p:nvGrpSpPr>
            <p:grpSpPr>
              <a:xfrm>
                <a:off x="490561" y="904801"/>
                <a:ext cx="8162876" cy="5725265"/>
                <a:chOff x="490561" y="904801"/>
                <a:chExt cx="8162876" cy="5725265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7DAD13F3-1602-1A98-786E-CDC730D03E0B}"/>
                    </a:ext>
                  </a:extLst>
                </p:cNvPr>
                <p:cNvGrpSpPr/>
                <p:nvPr/>
              </p:nvGrpSpPr>
              <p:grpSpPr>
                <a:xfrm>
                  <a:off x="490561" y="904801"/>
                  <a:ext cx="8162876" cy="5725265"/>
                  <a:chOff x="642953" y="998375"/>
                  <a:chExt cx="8125616" cy="5654636"/>
                </a:xfrm>
              </p:grpSpPr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7CFAF7B9-1F20-7C7C-92B0-4CAC8F7F0392}"/>
                      </a:ext>
                    </a:extLst>
                  </p:cNvPr>
                  <p:cNvGrpSpPr/>
                  <p:nvPr/>
                </p:nvGrpSpPr>
                <p:grpSpPr>
                  <a:xfrm>
                    <a:off x="5328875" y="1099100"/>
                    <a:ext cx="1504714" cy="1803650"/>
                    <a:chOff x="121088" y="7371"/>
                    <a:chExt cx="1638597" cy="1968530"/>
                  </a:xfrm>
                </p:grpSpPr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688A0181-2D94-DDFC-F4BA-21719FDBBC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121088" y="7371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54" name="Tekstvak 2382">
                      <a:extLst>
                        <a:ext uri="{FF2B5EF4-FFF2-40B4-BE49-F238E27FC236}">
                          <a16:creationId xmlns:a16="http://schemas.microsoft.com/office/drawing/2014/main" id="{6B19DF21-B0DD-1D84-2287-D0A30283AA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8783" y="1677923"/>
                      <a:ext cx="1310902" cy="29797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scholen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77" name="Groep 76">
                    <a:extLst>
                      <a:ext uri="{FF2B5EF4-FFF2-40B4-BE49-F238E27FC236}">
                        <a16:creationId xmlns:a16="http://schemas.microsoft.com/office/drawing/2014/main" id="{A3E3524A-932A-F0AA-28A2-4E0421A2C083}"/>
                      </a:ext>
                    </a:extLst>
                  </p:cNvPr>
                  <p:cNvGrpSpPr/>
                  <p:nvPr/>
                </p:nvGrpSpPr>
                <p:grpSpPr>
                  <a:xfrm rot="70602">
                    <a:off x="3312653" y="1357854"/>
                    <a:ext cx="1486157" cy="1659900"/>
                    <a:chOff x="-134768" y="-192774"/>
                    <a:chExt cx="1619250" cy="1811837"/>
                  </a:xfrm>
                </p:grpSpPr>
                <p:pic>
                  <p:nvPicPr>
                    <p:cNvPr id="79" name="Afbeelding 78">
                      <a:extLst>
                        <a:ext uri="{FF2B5EF4-FFF2-40B4-BE49-F238E27FC236}">
                          <a16:creationId xmlns:a16="http://schemas.microsoft.com/office/drawing/2014/main" id="{E0DA75EB-7972-A554-38FD-68D55EBA23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-29993" y="-297549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80" name="Tekstvak 2377">
                      <a:extLst>
                        <a:ext uri="{FF2B5EF4-FFF2-40B4-BE49-F238E27FC236}">
                          <a16:creationId xmlns:a16="http://schemas.microsoft.com/office/drawing/2014/main" id="{43FFDE03-1DAC-B79C-F773-4B002C7E4AD0}"/>
                        </a:ext>
                      </a:extLst>
                    </p:cNvPr>
                    <p:cNvSpPr txBox="1"/>
                    <p:nvPr/>
                  </p:nvSpPr>
                  <p:spPr>
                    <a:xfrm rot="13127">
                      <a:off x="403194" y="1274777"/>
                      <a:ext cx="919047" cy="34428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wegen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80AFD7B1-255F-E398-4CD3-0021E6F5AFD2}"/>
                      </a:ext>
                    </a:extLst>
                  </p:cNvPr>
                  <p:cNvGrpSpPr/>
                  <p:nvPr/>
                </p:nvGrpSpPr>
                <p:grpSpPr>
                  <a:xfrm>
                    <a:off x="1991624" y="1634496"/>
                    <a:ext cx="1299945" cy="1812417"/>
                    <a:chOff x="265924" y="7283"/>
                    <a:chExt cx="1416615" cy="1977755"/>
                  </a:xfrm>
                </p:grpSpPr>
                <p:pic>
                  <p:nvPicPr>
                    <p:cNvPr id="75" name="Afbeelding 74">
                      <a:extLst>
                        <a:ext uri="{FF2B5EF4-FFF2-40B4-BE49-F238E27FC236}">
                          <a16:creationId xmlns:a16="http://schemas.microsoft.com/office/drawing/2014/main" id="{B541AF52-CB8E-5584-FFF7-8DDFFB2DAE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839" y="7283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1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76" name="Tekstvak 2381">
                      <a:extLst>
                        <a:ext uri="{FF2B5EF4-FFF2-40B4-BE49-F238E27FC236}">
                          <a16:creationId xmlns:a16="http://schemas.microsoft.com/office/drawing/2014/main" id="{74FB74D1-B7FE-93F9-7DBB-C860613966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5924" y="1667631"/>
                      <a:ext cx="1045501" cy="31740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huizen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5" name="Groep 64">
                    <a:extLst>
                      <a:ext uri="{FF2B5EF4-FFF2-40B4-BE49-F238E27FC236}">
                        <a16:creationId xmlns:a16="http://schemas.microsoft.com/office/drawing/2014/main" id="{39598A06-50CA-CF14-EC49-BD80CE8A97ED}"/>
                      </a:ext>
                    </a:extLst>
                  </p:cNvPr>
                  <p:cNvGrpSpPr/>
                  <p:nvPr/>
                </p:nvGrpSpPr>
                <p:grpSpPr>
                  <a:xfrm>
                    <a:off x="7202832" y="998375"/>
                    <a:ext cx="1565737" cy="1795313"/>
                    <a:chOff x="-202970" y="448969"/>
                    <a:chExt cx="1704877" cy="1959174"/>
                  </a:xfrm>
                </p:grpSpPr>
                <p:pic>
                  <p:nvPicPr>
                    <p:cNvPr id="67" name="Afbeelding 66">
                      <a:extLst>
                        <a:ext uri="{FF2B5EF4-FFF2-40B4-BE49-F238E27FC236}">
                          <a16:creationId xmlns:a16="http://schemas.microsoft.com/office/drawing/2014/main" id="{F369C0EE-86E6-CF0A-72DD-8E4207E0A8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-202970" y="448969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68" name="Tekstvak 2379">
                      <a:extLst>
                        <a:ext uri="{FF2B5EF4-FFF2-40B4-BE49-F238E27FC236}">
                          <a16:creationId xmlns:a16="http://schemas.microsoft.com/office/drawing/2014/main" id="{434C3FD0-5F22-64A9-7175-B1E58DBF3B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4968" y="2087428"/>
                      <a:ext cx="1516875" cy="32071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politie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C9B6E359-AA29-B71B-2181-99FD58AA6574}"/>
                      </a:ext>
                    </a:extLst>
                  </p:cNvPr>
                  <p:cNvGrpSpPr/>
                  <p:nvPr/>
                </p:nvGrpSpPr>
                <p:grpSpPr>
                  <a:xfrm rot="2038">
                    <a:off x="642953" y="2634332"/>
                    <a:ext cx="1317532" cy="1773635"/>
                    <a:chOff x="250062" y="1"/>
                    <a:chExt cx="1435862" cy="1936411"/>
                  </a:xfrm>
                </p:grpSpPr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FB183C49-DC05-96C5-88DE-8CB74664FD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6224" y="1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60" name="Tekstvak 2387">
                      <a:extLst>
                        <a:ext uri="{FF2B5EF4-FFF2-40B4-BE49-F238E27FC236}">
                          <a16:creationId xmlns:a16="http://schemas.microsoft.com/office/drawing/2014/main" id="{1450271F-95A8-A660-BCB1-BAC5886A1F84}"/>
                        </a:ext>
                      </a:extLst>
                    </p:cNvPr>
                    <p:cNvSpPr txBox="1"/>
                    <p:nvPr/>
                  </p:nvSpPr>
                  <p:spPr>
                    <a:xfrm rot="21597962">
                      <a:off x="250062" y="1621755"/>
                      <a:ext cx="1050828" cy="31465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natuur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89170805-392F-8316-CA4B-675F97E2A567}"/>
                      </a:ext>
                    </a:extLst>
                  </p:cNvPr>
                  <p:cNvGrpSpPr/>
                  <p:nvPr/>
                </p:nvGrpSpPr>
                <p:grpSpPr>
                  <a:xfrm rot="12263">
                    <a:off x="3749947" y="3050471"/>
                    <a:ext cx="1638835" cy="1582264"/>
                    <a:chOff x="86443" y="19203"/>
                    <a:chExt cx="1784769" cy="1728905"/>
                  </a:xfrm>
                </p:grpSpPr>
                <p:pic>
                  <p:nvPicPr>
                    <p:cNvPr id="63" name="Afbeelding 62">
                      <a:extLst>
                        <a:ext uri="{FF2B5EF4-FFF2-40B4-BE49-F238E27FC236}">
                          <a16:creationId xmlns:a16="http://schemas.microsoft.com/office/drawing/2014/main" id="{1D67C707-BACD-6682-95B6-599DBC12EE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 flipH="1">
                      <a:off x="191218" y="-85572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64" name="Tekstvak 2389">
                      <a:extLst>
                        <a:ext uri="{FF2B5EF4-FFF2-40B4-BE49-F238E27FC236}">
                          <a16:creationId xmlns:a16="http://schemas.microsoft.com/office/drawing/2014/main" id="{01B6271F-8387-B1B2-27A6-9C43C7B6947D}"/>
                        </a:ext>
                      </a:extLst>
                    </p:cNvPr>
                    <p:cNvSpPr txBox="1"/>
                    <p:nvPr/>
                  </p:nvSpPr>
                  <p:spPr>
                    <a:xfrm rot="909">
                      <a:off x="363455" y="1451682"/>
                      <a:ext cx="1507757" cy="29642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leger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21" name="Groep 20">
                    <a:extLst>
                      <a:ext uri="{FF2B5EF4-FFF2-40B4-BE49-F238E27FC236}">
                        <a16:creationId xmlns:a16="http://schemas.microsoft.com/office/drawing/2014/main" id="{85CF96F6-E0B7-294F-1C1F-631402B5F3DE}"/>
                      </a:ext>
                    </a:extLst>
                  </p:cNvPr>
                  <p:cNvGrpSpPr/>
                  <p:nvPr/>
                </p:nvGrpSpPr>
                <p:grpSpPr>
                  <a:xfrm>
                    <a:off x="6934270" y="2900001"/>
                    <a:ext cx="1803288" cy="1777031"/>
                    <a:chOff x="129035" y="133353"/>
                    <a:chExt cx="1803629" cy="1777105"/>
                  </a:xfrm>
                </p:grpSpPr>
                <p:sp>
                  <p:nvSpPr>
                    <p:cNvPr id="69" name="Tekstvak 29">
                      <a:extLst>
                        <a:ext uri="{FF2B5EF4-FFF2-40B4-BE49-F238E27FC236}">
                          <a16:creationId xmlns:a16="http://schemas.microsoft.com/office/drawing/2014/main" id="{C7BD6E5D-55DD-9BA2-BD2F-D9AD11B5EC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9035" y="1653190"/>
                      <a:ext cx="1803629" cy="25726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boerenbedrijven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71" name="Afbeelding 70">
                      <a:extLst>
                        <a:ext uri="{FF2B5EF4-FFF2-40B4-BE49-F238E27FC236}">
                          <a16:creationId xmlns:a16="http://schemas.microsoft.com/office/drawing/2014/main" id="{4C7EE230-D893-8E74-2766-0B37C9BF16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0988" y="133353"/>
                      <a:ext cx="1294687" cy="1484361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</p:grpSp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7FE8C371-F104-2B2E-4014-A12CCA13BA16}"/>
                      </a:ext>
                    </a:extLst>
                  </p:cNvPr>
                  <p:cNvGrpSpPr/>
                  <p:nvPr/>
                </p:nvGrpSpPr>
                <p:grpSpPr>
                  <a:xfrm>
                    <a:off x="1534814" y="3588990"/>
                    <a:ext cx="2128588" cy="1289972"/>
                    <a:chOff x="-694038" y="-218754"/>
                    <a:chExt cx="2317691" cy="1407160"/>
                  </a:xfrm>
                </p:grpSpPr>
                <p:pic>
                  <p:nvPicPr>
                    <p:cNvPr id="45" name="Afbeelding 44">
                      <a:extLst>
                        <a:ext uri="{FF2B5EF4-FFF2-40B4-BE49-F238E27FC236}">
                          <a16:creationId xmlns:a16="http://schemas.microsoft.com/office/drawing/2014/main" id="{2AF1B059-E054-7B01-C1E6-37AD526055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113623" y="-321624"/>
                      <a:ext cx="1407160" cy="161290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46" name="Tekstvak 2397">
                      <a:extLst>
                        <a:ext uri="{FF2B5EF4-FFF2-40B4-BE49-F238E27FC236}">
                          <a16:creationId xmlns:a16="http://schemas.microsoft.com/office/drawing/2014/main" id="{D73BAA2D-0190-E986-638D-CC11E21E33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694038" y="861344"/>
                      <a:ext cx="1345544" cy="30571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dokters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9" name="Groep 38">
                    <a:extLst>
                      <a:ext uri="{FF2B5EF4-FFF2-40B4-BE49-F238E27FC236}">
                        <a16:creationId xmlns:a16="http://schemas.microsoft.com/office/drawing/2014/main" id="{80F9AE90-C660-5038-38E0-BA45B4B6F06F}"/>
                      </a:ext>
                    </a:extLst>
                  </p:cNvPr>
                  <p:cNvGrpSpPr/>
                  <p:nvPr/>
                </p:nvGrpSpPr>
                <p:grpSpPr>
                  <a:xfrm rot="39628">
                    <a:off x="5951805" y="4832186"/>
                    <a:ext cx="1588433" cy="1820825"/>
                    <a:chOff x="1356850" y="-41635"/>
                    <a:chExt cx="1729764" cy="1986756"/>
                  </a:xfrm>
                </p:grpSpPr>
                <p:pic>
                  <p:nvPicPr>
                    <p:cNvPr id="41" name="Afbeelding 40">
                      <a:extLst>
                        <a:ext uri="{FF2B5EF4-FFF2-40B4-BE49-F238E27FC236}">
                          <a16:creationId xmlns:a16="http://schemas.microsoft.com/office/drawing/2014/main" id="{FCE01792-0D9E-C88E-2D2B-57CBC27EB4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760372">
                      <a:off x="1356850" y="-41635"/>
                      <a:ext cx="1685032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42" name="Tekstvak 2391">
                      <a:extLst>
                        <a:ext uri="{FF2B5EF4-FFF2-40B4-BE49-F238E27FC236}">
                          <a16:creationId xmlns:a16="http://schemas.microsoft.com/office/drawing/2014/main" id="{53D1A5E8-30CE-AC36-C7A8-5C78EA9A47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5002" y="1592436"/>
                      <a:ext cx="1401612" cy="35268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uitkeringen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8" name="Groep 17">
                    <a:extLst>
                      <a:ext uri="{FF2B5EF4-FFF2-40B4-BE49-F238E27FC236}">
                        <a16:creationId xmlns:a16="http://schemas.microsoft.com/office/drawing/2014/main" id="{968EADB4-AEC0-8137-4290-6C1B29EC7544}"/>
                      </a:ext>
                    </a:extLst>
                  </p:cNvPr>
                  <p:cNvGrpSpPr/>
                  <p:nvPr/>
                </p:nvGrpSpPr>
                <p:grpSpPr>
                  <a:xfrm rot="24657">
                    <a:off x="893642" y="5012922"/>
                    <a:ext cx="3018117" cy="1292368"/>
                    <a:chOff x="365089" y="406040"/>
                    <a:chExt cx="3290687" cy="1411036"/>
                  </a:xfrm>
                </p:grpSpPr>
                <p:sp>
                  <p:nvSpPr>
                    <p:cNvPr id="81" name="Tekstvak 2414">
                      <a:extLst>
                        <a:ext uri="{FF2B5EF4-FFF2-40B4-BE49-F238E27FC236}">
                          <a16:creationId xmlns:a16="http://schemas.microsoft.com/office/drawing/2014/main" id="{D0699117-D80D-ECA1-C393-5DC4E7D38796}"/>
                        </a:ext>
                      </a:extLst>
                    </p:cNvPr>
                    <p:cNvSpPr txBox="1"/>
                    <p:nvPr/>
                  </p:nvSpPr>
                  <p:spPr>
                    <a:xfrm rot="21530215">
                      <a:off x="365089" y="798127"/>
                      <a:ext cx="1513187" cy="474933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pvang voor vluchtelingen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82" name="Afbeelding 81">
                      <a:extLst>
                        <a:ext uri="{FF2B5EF4-FFF2-40B4-BE49-F238E27FC236}">
                          <a16:creationId xmlns:a16="http://schemas.microsoft.com/office/drawing/2014/main" id="{27B883AF-DFD1-320F-0C9F-6393D208F896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150686">
                      <a:off x="2036861" y="198161"/>
                      <a:ext cx="1411036" cy="1826794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</p:grpSp>
              <p:grpSp>
                <p:nvGrpSpPr>
                  <p:cNvPr id="31" name="Groep 30">
                    <a:extLst>
                      <a:ext uri="{FF2B5EF4-FFF2-40B4-BE49-F238E27FC236}">
                        <a16:creationId xmlns:a16="http://schemas.microsoft.com/office/drawing/2014/main" id="{3956E847-1F69-2584-9C48-1A2B88DE4F5B}"/>
                      </a:ext>
                    </a:extLst>
                  </p:cNvPr>
                  <p:cNvGrpSpPr/>
                  <p:nvPr/>
                </p:nvGrpSpPr>
                <p:grpSpPr>
                  <a:xfrm rot="21595643">
                    <a:off x="4102649" y="4720165"/>
                    <a:ext cx="1529097" cy="1873725"/>
                    <a:chOff x="852205" y="11614"/>
                    <a:chExt cx="1666495" cy="2044606"/>
                  </a:xfrm>
                </p:grpSpPr>
                <p:pic>
                  <p:nvPicPr>
                    <p:cNvPr id="33" name="Afbeelding 32">
                      <a:extLst>
                        <a:ext uri="{FF2B5EF4-FFF2-40B4-BE49-F238E27FC236}">
                          <a16:creationId xmlns:a16="http://schemas.microsoft.com/office/drawing/2014/main" id="{382DEFBA-8ABE-1C91-0ADA-0D9441AB90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852205" y="11614"/>
                      <a:ext cx="1613293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34" name="Tekstvak 2403">
                      <a:extLst>
                        <a:ext uri="{FF2B5EF4-FFF2-40B4-BE49-F238E27FC236}">
                          <a16:creationId xmlns:a16="http://schemas.microsoft.com/office/drawing/2014/main" id="{F21BA74B-7C7F-9898-AD16-7EA2CDFCC316}"/>
                        </a:ext>
                      </a:extLst>
                    </p:cNvPr>
                    <p:cNvSpPr txBox="1"/>
                    <p:nvPr/>
                  </p:nvSpPr>
                  <p:spPr>
                    <a:xfrm rot="4357">
                      <a:off x="1212106" y="1687470"/>
                      <a:ext cx="1306594" cy="368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03700DCA-4BC6-8D36-DDA0-46E72F2D7F2E}"/>
                      </a:ext>
                    </a:extLst>
                  </p:cNvPr>
                  <p:cNvGrpSpPr/>
                  <p:nvPr/>
                </p:nvGrpSpPr>
                <p:grpSpPr>
                  <a:xfrm rot="248721">
                    <a:off x="5608499" y="2917675"/>
                    <a:ext cx="1424551" cy="1826066"/>
                    <a:chOff x="-1487528" y="-1815609"/>
                    <a:chExt cx="1551930" cy="1992229"/>
                  </a:xfrm>
                </p:grpSpPr>
                <p:pic>
                  <p:nvPicPr>
                    <p:cNvPr id="37" name="Afbeelding 36">
                      <a:extLst>
                        <a:ext uri="{FF2B5EF4-FFF2-40B4-BE49-F238E27FC236}">
                          <a16:creationId xmlns:a16="http://schemas.microsoft.com/office/drawing/2014/main" id="{BFC7804B-AE22-0CCA-4676-383CC406DA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1351279">
                      <a:off x="-1345298" y="-1815609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38" name="Tekstvak 41">
                      <a:extLst>
                        <a:ext uri="{FF2B5EF4-FFF2-40B4-BE49-F238E27FC236}">
                          <a16:creationId xmlns:a16="http://schemas.microsoft.com/office/drawing/2014/main" id="{03592BEA-F380-4D83-9C24-38297249AB4E}"/>
                        </a:ext>
                      </a:extLst>
                    </p:cNvPr>
                    <p:cNvSpPr txBox="1"/>
                    <p:nvPr/>
                  </p:nvSpPr>
                  <p:spPr>
                    <a:xfrm rot="21351279">
                      <a:off x="-1487528" y="-104027"/>
                      <a:ext cx="1505997" cy="28064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milieu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pic>
              <p:nvPicPr>
                <p:cNvPr id="16" name="Afbeelding 15">
                  <a:extLst>
                    <a:ext uri="{FF2B5EF4-FFF2-40B4-BE49-F238E27FC236}">
                      <a16:creationId xmlns:a16="http://schemas.microsoft.com/office/drawing/2014/main" id="{3DDABBE6-4163-6601-96BA-A64965462C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7" t="7404" r="3671" b="4245"/>
                <a:stretch/>
              </p:blipFill>
              <p:spPr bwMode="auto">
                <a:xfrm>
                  <a:off x="5594975" y="1349374"/>
                  <a:ext cx="860376" cy="66925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9" name="Afbeelding 18" descr="Afbeelding met kunst, schets, Graphics, ontwerp&#10;&#10;Automatisch gegenereerde beschrijving">
                  <a:extLst>
                    <a:ext uri="{FF2B5EF4-FFF2-40B4-BE49-F238E27FC236}">
                      <a16:creationId xmlns:a16="http://schemas.microsoft.com/office/drawing/2014/main" id="{34615404-49ED-3712-AEA4-BB80695A2A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38" b="4938"/>
                <a:stretch/>
              </p:blipFill>
              <p:spPr bwMode="auto">
                <a:xfrm>
                  <a:off x="559790" y="3017172"/>
                  <a:ext cx="729738" cy="68752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4" name="Afbeelding 23" descr="Afbeelding met lijn, Symmetrie, zwart, schermopname&#10;&#10;Automatisch gegenereerde beschrijving">
                  <a:extLst>
                    <a:ext uri="{FF2B5EF4-FFF2-40B4-BE49-F238E27FC236}">
                      <a16:creationId xmlns:a16="http://schemas.microsoft.com/office/drawing/2014/main" id="{F96B8F8D-0CE5-CD77-0E7C-545E0E70E6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25" b="2669"/>
                <a:stretch/>
              </p:blipFill>
              <p:spPr bwMode="auto">
                <a:xfrm>
                  <a:off x="3612831" y="1798255"/>
                  <a:ext cx="825326" cy="61519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8" name="Afbeelding 7" descr="Afbeelding met clipart, schets, illustratie, tekening&#10;&#10;Automatisch gegenereerde beschrijving">
                  <a:extLst>
                    <a:ext uri="{FF2B5EF4-FFF2-40B4-BE49-F238E27FC236}">
                      <a16:creationId xmlns:a16="http://schemas.microsoft.com/office/drawing/2014/main" id="{01E0EA4F-AD96-989A-C78C-C5EC698C0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8317" y="3500577"/>
                  <a:ext cx="913057" cy="913057"/>
                </a:xfrm>
                <a:prstGeom prst="rect">
                  <a:avLst/>
                </a:prstGeom>
              </p:spPr>
            </p:pic>
            <p:pic>
              <p:nvPicPr>
                <p:cNvPr id="10" name="Afbeelding 9" descr="Afbeelding met zwart, duisternis, cirkel&#10;&#10;Automatisch gegenereerde beschrijving">
                  <a:extLst>
                    <a:ext uri="{FF2B5EF4-FFF2-40B4-BE49-F238E27FC236}">
                      <a16:creationId xmlns:a16="http://schemas.microsoft.com/office/drawing/2014/main" id="{1D3A4864-0777-9818-167F-21344731A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6593" y="3031920"/>
                  <a:ext cx="744338" cy="835420"/>
                </a:xfrm>
                <a:prstGeom prst="rect">
                  <a:avLst/>
                </a:prstGeom>
              </p:spPr>
            </p:pic>
            <p:pic>
              <p:nvPicPr>
                <p:cNvPr id="12" name="Afbeelding 11" descr="Afbeelding met wiel, band, ontwerp&#10;&#10;Automatisch gegenereerde beschrijving">
                  <a:extLst>
                    <a:ext uri="{FF2B5EF4-FFF2-40B4-BE49-F238E27FC236}">
                      <a16:creationId xmlns:a16="http://schemas.microsoft.com/office/drawing/2014/main" id="{413A12ED-E8AE-168C-B113-51EA9990D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04403" y="3239861"/>
                  <a:ext cx="867135" cy="756058"/>
                </a:xfrm>
                <a:prstGeom prst="rect">
                  <a:avLst/>
                </a:prstGeom>
              </p:spPr>
            </p:pic>
            <p:pic>
              <p:nvPicPr>
                <p:cNvPr id="14" name="Afbeelding 13" descr="Afbeelding met schets, tekening, zwart, kunst&#10;&#10;Automatisch gegenereerde beschrijving">
                  <a:extLst>
                    <a:ext uri="{FF2B5EF4-FFF2-40B4-BE49-F238E27FC236}">
                      <a16:creationId xmlns:a16="http://schemas.microsoft.com/office/drawing/2014/main" id="{12E88692-9BDC-752A-C590-8E0B181F1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1804" y="5358016"/>
                  <a:ext cx="994514" cy="837520"/>
                </a:xfrm>
                <a:prstGeom prst="rect">
                  <a:avLst/>
                </a:prstGeom>
              </p:spPr>
            </p:pic>
            <p:pic>
              <p:nvPicPr>
                <p:cNvPr id="40" name="Afbeelding 39" descr="Afbeelding met duisternis, zwart, ruimte, astronomie&#10;&#10;Automatisch gegenereerde beschrijving">
                  <a:extLst>
                    <a:ext uri="{FF2B5EF4-FFF2-40B4-BE49-F238E27FC236}">
                      <a16:creationId xmlns:a16="http://schemas.microsoft.com/office/drawing/2014/main" id="{71069B78-CB48-BEFA-6584-16BA7C82C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6953" y="3199280"/>
                  <a:ext cx="933743" cy="933743"/>
                </a:xfrm>
                <a:prstGeom prst="rect">
                  <a:avLst/>
                </a:prstGeom>
              </p:spPr>
            </p:pic>
            <p:pic>
              <p:nvPicPr>
                <p:cNvPr id="48" name="Afbeelding 47" descr="Afbeelding met cirkel, duisternis, nacht, zwart-wit&#10;&#10;Automatisch gegenereerde beschrijving">
                  <a:extLst>
                    <a:ext uri="{FF2B5EF4-FFF2-40B4-BE49-F238E27FC236}">
                      <a16:creationId xmlns:a16="http://schemas.microsoft.com/office/drawing/2014/main" id="{4499EF79-F803-E2E2-C4D4-123BFF5462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5973" y="5110542"/>
                  <a:ext cx="818430" cy="805263"/>
                </a:xfrm>
                <a:prstGeom prst="rect">
                  <a:avLst/>
                </a:prstGeom>
              </p:spPr>
            </p:pic>
          </p:grpSp>
          <p:pic>
            <p:nvPicPr>
              <p:cNvPr id="2" name="Afbeelding 1" descr="Afbeelding met nacht, zwart, duisternis, zwart-wit&#10;&#10;Automatisch gegenereerde beschrijving">
                <a:extLst>
                  <a:ext uri="{FF2B5EF4-FFF2-40B4-BE49-F238E27FC236}">
                    <a16:creationId xmlns:a16="http://schemas.microsoft.com/office/drawing/2014/main" id="{46197EF4-AE0C-C7CA-75AD-A41C18087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90" t="29209" r="19762" b="20996"/>
              <a:stretch/>
            </p:blipFill>
            <p:spPr bwMode="auto">
              <a:xfrm>
                <a:off x="1903283" y="2051070"/>
                <a:ext cx="797176" cy="63460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6" name="Afbeelding 25" descr="Afbeelding met symbool, Graphics, logo, zwart-wit&#10;&#10;Automatisch gegenereerde beschrijving">
                <a:extLst>
                  <a:ext uri="{FF2B5EF4-FFF2-40B4-BE49-F238E27FC236}">
                    <a16:creationId xmlns:a16="http://schemas.microsoft.com/office/drawing/2014/main" id="{44D57496-C3C2-9D1C-B6FF-F986B7101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31"/>
              <a:stretch/>
            </p:blipFill>
            <p:spPr bwMode="auto">
              <a:xfrm>
                <a:off x="4518968" y="5158709"/>
                <a:ext cx="724539" cy="69573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7" name="Afbeelding 16" descr="Afbeelding met clipart, tekening, illustratie, kunst&#10;&#10;Automatisch gegenereerde beschrijving">
              <a:extLst>
                <a:ext uri="{FF2B5EF4-FFF2-40B4-BE49-F238E27FC236}">
                  <a16:creationId xmlns:a16="http://schemas.microsoft.com/office/drawing/2014/main" id="{AA622074-6C4C-6F27-2EC4-2A971A486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2"/>
            <a:stretch/>
          </p:blipFill>
          <p:spPr bwMode="auto">
            <a:xfrm>
              <a:off x="7558382" y="1370137"/>
              <a:ext cx="629195" cy="6809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244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pak, person&#10;&#10;Automatisch gegenereerde beschrijving">
            <a:extLst>
              <a:ext uri="{FF2B5EF4-FFF2-40B4-BE49-F238E27FC236}">
                <a16:creationId xmlns:a16="http://schemas.microsoft.com/office/drawing/2014/main" id="{13166F9D-59CE-7531-53D6-57822D9AA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4955" r="6928"/>
          <a:stretch/>
        </p:blipFill>
        <p:spPr>
          <a:xfrm>
            <a:off x="539552" y="1260000"/>
            <a:ext cx="8280000" cy="53994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C2726EF-A966-1179-8A50-2510341D70D9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</p:spTree>
    <p:extLst>
      <p:ext uri="{BB962C8B-B14F-4D97-AF65-F5344CB8AC3E}">
        <p14:creationId xmlns:p14="http://schemas.microsoft.com/office/powerpoint/2010/main" val="20626841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3868</TotalTime>
  <Words>335</Words>
  <Application>Microsoft Office PowerPoint</Application>
  <PresentationFormat>Diavoorstelling (4:3)</PresentationFormat>
  <Paragraphs>116</Paragraphs>
  <Slides>47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3" baseType="lpstr">
      <vt:lpstr>Arial</vt:lpstr>
      <vt:lpstr>Arial Black</vt:lpstr>
      <vt:lpstr>Calibri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</dc:creator>
  <cp:lastModifiedBy>Arne Starink</cp:lastModifiedBy>
  <cp:revision>106</cp:revision>
  <dcterms:created xsi:type="dcterms:W3CDTF">2018-01-09T11:27:05Z</dcterms:created>
  <dcterms:modified xsi:type="dcterms:W3CDTF">2024-03-23T13:10:18Z</dcterms:modified>
</cp:coreProperties>
</file>